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4" r:id="rId1"/>
  </p:sldMasterIdLst>
  <p:notesMasterIdLst>
    <p:notesMasterId r:id="rId12"/>
  </p:notesMasterIdLst>
  <p:sldIdLst>
    <p:sldId id="256" r:id="rId2"/>
    <p:sldId id="263" r:id="rId3"/>
    <p:sldId id="264" r:id="rId4"/>
    <p:sldId id="265" r:id="rId5"/>
    <p:sldId id="267" r:id="rId6"/>
    <p:sldId id="268" r:id="rId7"/>
    <p:sldId id="269" r:id="rId8"/>
    <p:sldId id="303" r:id="rId9"/>
    <p:sldId id="301" r:id="rId10"/>
    <p:sldId id="302"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FF1A2E-4638-41BC-B5EE-5275C63537B8}">
  <a:tblStyle styleId="{4AFF1A2E-4638-41BC-B5EE-5275C63537B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81"/>
  </p:normalViewPr>
  <p:slideViewPr>
    <p:cSldViewPr snapToGrid="0">
      <p:cViewPr varScale="1">
        <p:scale>
          <a:sx n="154" d="100"/>
          <a:sy n="154" d="100"/>
        </p:scale>
        <p:origin x="68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0897d8a6b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0897d8a6b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210f01e4fd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1" name="Google Shape;1451;g210f01e4fd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0897d8a6b8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20897d8a6b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10f01e4fd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10f01e4f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208e667e58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208e667e58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2225654b8c4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2225654b8c4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g208e667e58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1" name="Google Shape;1111;g208e667e5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213fe517f4e_3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213fe517f4e_3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210f01e4fd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210f01e4f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7821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2"/>
        <p:cNvGrpSpPr/>
        <p:nvPr/>
      </p:nvGrpSpPr>
      <p:grpSpPr>
        <a:xfrm>
          <a:off x="0" y="0"/>
          <a:ext cx="0" cy="0"/>
          <a:chOff x="0" y="0"/>
          <a:chExt cx="0" cy="0"/>
        </a:xfrm>
      </p:grpSpPr>
      <p:sp>
        <p:nvSpPr>
          <p:cNvPr id="1443" name="Google Shape;1443;g20897d8a6b8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4" name="Google Shape;1444;g20897d8a6b8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8.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30.png"/><Relationship Id="rId5" Type="http://schemas.openxmlformats.org/officeDocument/2006/relationships/image" Target="../media/image1.pn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6.png"/><Relationship Id="rId11" Type="http://schemas.openxmlformats.org/officeDocument/2006/relationships/image" Target="../media/image35.png"/><Relationship Id="rId5" Type="http://schemas.openxmlformats.org/officeDocument/2006/relationships/image" Target="../media/image39.png"/><Relationship Id="rId10"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1.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41.png"/><Relationship Id="rId4" Type="http://schemas.openxmlformats.org/officeDocument/2006/relationships/image" Target="../media/image23.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7.png"/><Relationship Id="rId7" Type="http://schemas.openxmlformats.org/officeDocument/2006/relationships/image" Target="../media/image35.png"/><Relationship Id="rId12" Type="http://schemas.openxmlformats.org/officeDocument/2006/relationships/image" Target="../media/image42.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44.png"/><Relationship Id="rId11" Type="http://schemas.openxmlformats.org/officeDocument/2006/relationships/image" Target="../media/image41.png"/><Relationship Id="rId5" Type="http://schemas.openxmlformats.org/officeDocument/2006/relationships/image" Target="../media/image43.png"/><Relationship Id="rId10" Type="http://schemas.openxmlformats.org/officeDocument/2006/relationships/image" Target="../media/image32.png"/><Relationship Id="rId4" Type="http://schemas.openxmlformats.org/officeDocument/2006/relationships/image" Target="../media/image38.png"/><Relationship Id="rId9" Type="http://schemas.openxmlformats.org/officeDocument/2006/relationships/image" Target="../media/image40.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41.png"/><Relationship Id="rId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5.png"/><Relationship Id="rId9"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2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15" name="Google Shape;15;p2"/>
          <p:cNvPicPr preferRelativeResize="0"/>
          <p:nvPr/>
        </p:nvPicPr>
        <p:blipFill rotWithShape="1">
          <a:blip r:embed="rId2">
            <a:alphaModFix/>
          </a:blip>
          <a:srcRect/>
          <a:stretch/>
        </p:blipFill>
        <p:spPr>
          <a:xfrm>
            <a:off x="2404450" y="89800"/>
            <a:ext cx="6600299" cy="326100"/>
          </a:xfrm>
          <a:prstGeom prst="rect">
            <a:avLst/>
          </a:prstGeom>
          <a:noFill/>
          <a:ln>
            <a:noFill/>
          </a:ln>
        </p:spPr>
      </p:pic>
      <p:pic>
        <p:nvPicPr>
          <p:cNvPr id="16" name="Google Shape;16;p2"/>
          <p:cNvPicPr preferRelativeResize="0"/>
          <p:nvPr/>
        </p:nvPicPr>
        <p:blipFill rotWithShape="1">
          <a:blip r:embed="rId3">
            <a:alphaModFix/>
          </a:blip>
          <a:srcRect/>
          <a:stretch/>
        </p:blipFill>
        <p:spPr>
          <a:xfrm>
            <a:off x="2404450" y="614800"/>
            <a:ext cx="6600299" cy="4090500"/>
          </a:xfrm>
          <a:prstGeom prst="rect">
            <a:avLst/>
          </a:prstGeom>
          <a:noFill/>
          <a:ln>
            <a:noFill/>
          </a:ln>
        </p:spPr>
      </p:pic>
      <p:sp>
        <p:nvSpPr>
          <p:cNvPr id="17" name="Google Shape;17;p2"/>
          <p:cNvSpPr/>
          <p:nvPr/>
        </p:nvSpPr>
        <p:spPr>
          <a:xfrm>
            <a:off x="205425" y="4742658"/>
            <a:ext cx="863617" cy="235758"/>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4">
              <a:alphaModFix/>
            </a:blip>
            <a:stretch>
              <a:fillRect t="-36758" b="-36737"/>
            </a:stretch>
          </a:blipFill>
          <a:ln>
            <a:noFill/>
          </a:ln>
        </p:spPr>
      </p:sp>
      <p:pic>
        <p:nvPicPr>
          <p:cNvPr id="18" name="Google Shape;18;p2"/>
          <p:cNvPicPr preferRelativeResize="0"/>
          <p:nvPr/>
        </p:nvPicPr>
        <p:blipFill rotWithShape="1">
          <a:blip r:embed="rId2">
            <a:alphaModFix/>
          </a:blip>
          <a:srcRect/>
          <a:stretch/>
        </p:blipFill>
        <p:spPr>
          <a:xfrm>
            <a:off x="2404450" y="89800"/>
            <a:ext cx="6600299" cy="326100"/>
          </a:xfrm>
          <a:prstGeom prst="rect">
            <a:avLst/>
          </a:prstGeom>
          <a:noFill/>
          <a:ln>
            <a:noFill/>
          </a:ln>
        </p:spPr>
      </p:pic>
      <p:pic>
        <p:nvPicPr>
          <p:cNvPr id="19" name="Google Shape;19;p2"/>
          <p:cNvPicPr preferRelativeResize="0"/>
          <p:nvPr/>
        </p:nvPicPr>
        <p:blipFill rotWithShape="1">
          <a:blip r:embed="rId3">
            <a:alphaModFix/>
          </a:blip>
          <a:srcRect/>
          <a:stretch/>
        </p:blipFill>
        <p:spPr>
          <a:xfrm>
            <a:off x="2404450" y="614800"/>
            <a:ext cx="6600299" cy="4090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xtended Gateway_03">
  <p:cSld name="CUSTOM_18">
    <p:bg>
      <p:bgPr>
        <a:solidFill>
          <a:srgbClr val="F6A4B7"/>
        </a:solidFill>
        <a:effectLst/>
      </p:bgPr>
    </p:bg>
    <p:spTree>
      <p:nvGrpSpPr>
        <p:cNvPr id="1" name="Shape 144"/>
        <p:cNvGrpSpPr/>
        <p:nvPr/>
      </p:nvGrpSpPr>
      <p:grpSpPr>
        <a:xfrm>
          <a:off x="0" y="0"/>
          <a:ext cx="0" cy="0"/>
          <a:chOff x="0" y="0"/>
          <a:chExt cx="0" cy="0"/>
        </a:xfrm>
      </p:grpSpPr>
      <p:pic>
        <p:nvPicPr>
          <p:cNvPr id="145" name="Google Shape;145;p11"/>
          <p:cNvPicPr preferRelativeResize="0"/>
          <p:nvPr/>
        </p:nvPicPr>
        <p:blipFill rotWithShape="1">
          <a:blip r:embed="rId2">
            <a:alphaModFix/>
          </a:blip>
          <a:srcRect/>
          <a:stretch/>
        </p:blipFill>
        <p:spPr>
          <a:xfrm>
            <a:off x="205425" y="707100"/>
            <a:ext cx="7266299" cy="3729301"/>
          </a:xfrm>
          <a:prstGeom prst="rect">
            <a:avLst/>
          </a:prstGeom>
          <a:noFill/>
          <a:ln>
            <a:noFill/>
          </a:ln>
        </p:spPr>
      </p:pic>
      <p:sp>
        <p:nvSpPr>
          <p:cNvPr id="146" name="Google Shape;146;p11"/>
          <p:cNvSpPr/>
          <p:nvPr/>
        </p:nvSpPr>
        <p:spPr>
          <a:xfrm rot="5400000">
            <a:off x="6564004" y="-728701"/>
            <a:ext cx="864586" cy="4295407"/>
          </a:xfrm>
          <a:custGeom>
            <a:avLst/>
            <a:gdLst/>
            <a:ahLst/>
            <a:cxnLst/>
            <a:rect l="l" t="t" r="r" b="b"/>
            <a:pathLst>
              <a:path w="585168" h="2907213" extrusionOk="0">
                <a:moveTo>
                  <a:pt x="0" y="0"/>
                </a:moveTo>
                <a:lnTo>
                  <a:pt x="585168" y="0"/>
                </a:lnTo>
                <a:lnTo>
                  <a:pt x="585168" y="2907213"/>
                </a:lnTo>
                <a:lnTo>
                  <a:pt x="0" y="2907213"/>
                </a:lnTo>
                <a:close/>
              </a:path>
            </a:pathLst>
          </a:custGeom>
          <a:solidFill>
            <a:srgbClr val="18A48C"/>
          </a:solidFill>
          <a:ln>
            <a:noFill/>
          </a:ln>
        </p:spPr>
      </p:sp>
      <p:sp>
        <p:nvSpPr>
          <p:cNvPr id="147" name="Google Shape;147;p11"/>
          <p:cNvSpPr/>
          <p:nvPr/>
        </p:nvSpPr>
        <p:spPr>
          <a:xfrm rot="5400000">
            <a:off x="3988893" y="3292538"/>
            <a:ext cx="857250" cy="85587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18A48C"/>
          </a:solidFill>
          <a:ln>
            <a:noFill/>
          </a:ln>
        </p:spPr>
      </p:sp>
      <p:sp>
        <p:nvSpPr>
          <p:cNvPr id="148" name="Google Shape;148;p11"/>
          <p:cNvSpPr/>
          <p:nvPr/>
        </p:nvSpPr>
        <p:spPr>
          <a:xfrm rot="-5400000">
            <a:off x="3981205" y="980607"/>
            <a:ext cx="873125" cy="87172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18A48C"/>
          </a:solidFill>
          <a:ln>
            <a:noFill/>
          </a:ln>
        </p:spPr>
      </p:sp>
      <p:sp>
        <p:nvSpPr>
          <p:cNvPr id="149" name="Google Shape;149;p11"/>
          <p:cNvSpPr/>
          <p:nvPr/>
        </p:nvSpPr>
        <p:spPr>
          <a:xfrm>
            <a:off x="3981903" y="1853034"/>
            <a:ext cx="864586" cy="1438231"/>
          </a:xfrm>
          <a:custGeom>
            <a:avLst/>
            <a:gdLst/>
            <a:ahLst/>
            <a:cxnLst/>
            <a:rect l="l" t="t" r="r" b="b"/>
            <a:pathLst>
              <a:path w="585168" h="973422" extrusionOk="0">
                <a:moveTo>
                  <a:pt x="0" y="0"/>
                </a:moveTo>
                <a:lnTo>
                  <a:pt x="585168" y="0"/>
                </a:lnTo>
                <a:lnTo>
                  <a:pt x="585168" y="973422"/>
                </a:lnTo>
                <a:lnTo>
                  <a:pt x="0" y="973422"/>
                </a:lnTo>
                <a:close/>
              </a:path>
            </a:pathLst>
          </a:custGeom>
          <a:solidFill>
            <a:srgbClr val="FDB633"/>
          </a:solidFill>
          <a:ln>
            <a:noFill/>
          </a:ln>
        </p:spPr>
      </p:sp>
      <p:sp>
        <p:nvSpPr>
          <p:cNvPr id="150" name="Google Shape;150;p11"/>
          <p:cNvSpPr/>
          <p:nvPr/>
        </p:nvSpPr>
        <p:spPr>
          <a:xfrm rot="-5400000">
            <a:off x="4138832" y="980607"/>
            <a:ext cx="873125" cy="87172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18A48C"/>
          </a:solidFill>
          <a:ln>
            <a:noFill/>
          </a:ln>
        </p:spPr>
      </p:sp>
      <p:sp>
        <p:nvSpPr>
          <p:cNvPr id="151" name="Google Shape;151;p11"/>
          <p:cNvSpPr/>
          <p:nvPr/>
        </p:nvSpPr>
        <p:spPr>
          <a:xfrm rot="5400000">
            <a:off x="1559470" y="1728377"/>
            <a:ext cx="864586" cy="3980282"/>
          </a:xfrm>
          <a:custGeom>
            <a:avLst/>
            <a:gdLst/>
            <a:ahLst/>
            <a:cxnLst/>
            <a:rect l="l" t="t" r="r" b="b"/>
            <a:pathLst>
              <a:path w="585168" h="2693930" extrusionOk="0">
                <a:moveTo>
                  <a:pt x="0" y="0"/>
                </a:moveTo>
                <a:lnTo>
                  <a:pt x="585168" y="0"/>
                </a:lnTo>
                <a:lnTo>
                  <a:pt x="585168" y="2693930"/>
                </a:lnTo>
                <a:lnTo>
                  <a:pt x="0" y="2693930"/>
                </a:lnTo>
                <a:close/>
              </a:path>
            </a:pathLst>
          </a:custGeom>
          <a:solidFill>
            <a:srgbClr val="18A48C"/>
          </a:solidFill>
          <a:ln>
            <a:noFill/>
          </a:ln>
        </p:spPr>
      </p:sp>
      <p:sp>
        <p:nvSpPr>
          <p:cNvPr id="152" name="Google Shape;152;p11"/>
          <p:cNvSpPr/>
          <p:nvPr/>
        </p:nvSpPr>
        <p:spPr>
          <a:xfrm rot="-5400000">
            <a:off x="4056062" y="980607"/>
            <a:ext cx="873125" cy="87172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18A48C"/>
          </a:solidFill>
          <a:ln>
            <a:noFill/>
          </a:ln>
        </p:spPr>
      </p:sp>
      <p:sp>
        <p:nvSpPr>
          <p:cNvPr id="153" name="Google Shape;153;p11"/>
          <p:cNvSpPr/>
          <p:nvPr/>
        </p:nvSpPr>
        <p:spPr>
          <a:xfrm rot="5400000">
            <a:off x="3916511" y="3292538"/>
            <a:ext cx="857250" cy="85587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18A48C"/>
          </a:solidFill>
          <a:ln>
            <a:noFill/>
          </a:ln>
        </p:spPr>
      </p:sp>
      <p:pic>
        <p:nvPicPr>
          <p:cNvPr id="154" name="Google Shape;154;p11"/>
          <p:cNvPicPr preferRelativeResize="0"/>
          <p:nvPr/>
        </p:nvPicPr>
        <p:blipFill rotWithShape="1">
          <a:blip r:embed="rId2">
            <a:alphaModFix/>
          </a:blip>
          <a:srcRect/>
          <a:stretch/>
        </p:blipFill>
        <p:spPr>
          <a:xfrm>
            <a:off x="205425" y="707100"/>
            <a:ext cx="7266299" cy="3729301"/>
          </a:xfrm>
          <a:prstGeom prst="rect">
            <a:avLst/>
          </a:prstGeom>
          <a:noFill/>
          <a:ln>
            <a:noFill/>
          </a:ln>
        </p:spPr>
      </p:pic>
      <p:sp>
        <p:nvSpPr>
          <p:cNvPr id="155" name="Google Shape;155;p11"/>
          <p:cNvSpPr txBox="1"/>
          <p:nvPr/>
        </p:nvSpPr>
        <p:spPr>
          <a:xfrm>
            <a:off x="205425" y="707100"/>
            <a:ext cx="8699100" cy="372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4800">
              <a:solidFill>
                <a:schemeClr val="dk1"/>
              </a:solidFill>
              <a:latin typeface="Century Gothic"/>
              <a:ea typeface="Century Gothic"/>
              <a:cs typeface="Century Gothic"/>
              <a:sym typeface="Century Gothic"/>
            </a:endParaRPr>
          </a:p>
        </p:txBody>
      </p:sp>
      <p:sp>
        <p:nvSpPr>
          <p:cNvPr id="156" name="Google Shape;156;p11"/>
          <p:cNvSpPr txBox="1"/>
          <p:nvPr/>
        </p:nvSpPr>
        <p:spPr>
          <a:xfrm>
            <a:off x="205425" y="176575"/>
            <a:ext cx="86991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Century Gothic"/>
              <a:ea typeface="Century Gothic"/>
              <a:cs typeface="Century Gothic"/>
              <a:sym typeface="Century Gothic"/>
            </a:endParaRPr>
          </a:p>
        </p:txBody>
      </p:sp>
      <p:pic>
        <p:nvPicPr>
          <p:cNvPr id="157" name="Google Shape;157;p11"/>
          <p:cNvPicPr preferRelativeResize="0"/>
          <p:nvPr/>
        </p:nvPicPr>
        <p:blipFill rotWithShape="1">
          <a:blip r:embed="rId3">
            <a:alphaModFix/>
          </a:blip>
          <a:srcRect/>
          <a:stretch/>
        </p:blipFill>
        <p:spPr>
          <a:xfrm>
            <a:off x="205425" y="4816019"/>
            <a:ext cx="595602" cy="162631"/>
          </a:xfrm>
          <a:prstGeom prst="rect">
            <a:avLst/>
          </a:prstGeom>
          <a:noFill/>
          <a:ln>
            <a:noFill/>
          </a:ln>
        </p:spPr>
      </p:pic>
      <p:sp>
        <p:nvSpPr>
          <p:cNvPr id="158" name="Google Shape;158;p11"/>
          <p:cNvSpPr/>
          <p:nvPr/>
        </p:nvSpPr>
        <p:spPr>
          <a:xfrm>
            <a:off x="205425" y="4742658"/>
            <a:ext cx="863617" cy="235758"/>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4">
              <a:alphaModFix/>
            </a:blip>
            <a:stretch>
              <a:fillRect t="-36758" b="-36737"/>
            </a:stretch>
          </a:blipFill>
          <a:ln>
            <a:noFill/>
          </a:ln>
        </p:spPr>
      </p:sp>
      <p:pic>
        <p:nvPicPr>
          <p:cNvPr id="159" name="Google Shape;159;p11"/>
          <p:cNvPicPr preferRelativeResize="0"/>
          <p:nvPr/>
        </p:nvPicPr>
        <p:blipFill rotWithShape="1">
          <a:blip r:embed="rId2">
            <a:alphaModFix/>
          </a:blip>
          <a:srcRect/>
          <a:stretch/>
        </p:blipFill>
        <p:spPr>
          <a:xfrm>
            <a:off x="205425" y="707100"/>
            <a:ext cx="7266299" cy="3729301"/>
          </a:xfrm>
          <a:prstGeom prst="rect">
            <a:avLst/>
          </a:prstGeom>
          <a:noFill/>
          <a:ln>
            <a:noFill/>
          </a:ln>
        </p:spPr>
      </p:pic>
      <p:sp>
        <p:nvSpPr>
          <p:cNvPr id="160" name="Google Shape;160;p11"/>
          <p:cNvSpPr/>
          <p:nvPr/>
        </p:nvSpPr>
        <p:spPr>
          <a:xfrm rot="5400000">
            <a:off x="6564004" y="-728701"/>
            <a:ext cx="864586" cy="4295407"/>
          </a:xfrm>
          <a:custGeom>
            <a:avLst/>
            <a:gdLst/>
            <a:ahLst/>
            <a:cxnLst/>
            <a:rect l="l" t="t" r="r" b="b"/>
            <a:pathLst>
              <a:path w="585168" h="2907213" extrusionOk="0">
                <a:moveTo>
                  <a:pt x="0" y="0"/>
                </a:moveTo>
                <a:lnTo>
                  <a:pt x="585168" y="0"/>
                </a:lnTo>
                <a:lnTo>
                  <a:pt x="585168" y="2907213"/>
                </a:lnTo>
                <a:lnTo>
                  <a:pt x="0" y="2907213"/>
                </a:lnTo>
                <a:close/>
              </a:path>
            </a:pathLst>
          </a:custGeom>
          <a:solidFill>
            <a:srgbClr val="FF6E47"/>
          </a:solidFill>
          <a:ln>
            <a:noFill/>
          </a:ln>
        </p:spPr>
      </p:sp>
      <p:sp>
        <p:nvSpPr>
          <p:cNvPr id="161" name="Google Shape;161;p11"/>
          <p:cNvSpPr/>
          <p:nvPr/>
        </p:nvSpPr>
        <p:spPr>
          <a:xfrm rot="5400000">
            <a:off x="1559470" y="1728377"/>
            <a:ext cx="864586" cy="3980282"/>
          </a:xfrm>
          <a:custGeom>
            <a:avLst/>
            <a:gdLst/>
            <a:ahLst/>
            <a:cxnLst/>
            <a:rect l="l" t="t" r="r" b="b"/>
            <a:pathLst>
              <a:path w="585168" h="2693930" extrusionOk="0">
                <a:moveTo>
                  <a:pt x="0" y="0"/>
                </a:moveTo>
                <a:lnTo>
                  <a:pt x="585168" y="0"/>
                </a:lnTo>
                <a:lnTo>
                  <a:pt x="585168" y="2693930"/>
                </a:lnTo>
                <a:lnTo>
                  <a:pt x="0" y="2693930"/>
                </a:lnTo>
                <a:close/>
              </a:path>
            </a:pathLst>
          </a:custGeom>
          <a:solidFill>
            <a:srgbClr val="FF6E47"/>
          </a:solidFill>
          <a:ln>
            <a:noFill/>
          </a:ln>
        </p:spPr>
      </p:sp>
      <p:sp>
        <p:nvSpPr>
          <p:cNvPr id="162" name="Google Shape;162;p11"/>
          <p:cNvSpPr/>
          <p:nvPr/>
        </p:nvSpPr>
        <p:spPr>
          <a:xfrm rot="5400000">
            <a:off x="3988893" y="3292538"/>
            <a:ext cx="857250" cy="85587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sp>
        <p:nvSpPr>
          <p:cNvPr id="163" name="Google Shape;163;p11"/>
          <p:cNvSpPr/>
          <p:nvPr/>
        </p:nvSpPr>
        <p:spPr>
          <a:xfrm rot="-5400000">
            <a:off x="3981205" y="980607"/>
            <a:ext cx="873125" cy="87172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sp>
        <p:nvSpPr>
          <p:cNvPr id="164" name="Google Shape;164;p11"/>
          <p:cNvSpPr/>
          <p:nvPr/>
        </p:nvSpPr>
        <p:spPr>
          <a:xfrm>
            <a:off x="3981903" y="1853034"/>
            <a:ext cx="864586" cy="1438231"/>
          </a:xfrm>
          <a:custGeom>
            <a:avLst/>
            <a:gdLst/>
            <a:ahLst/>
            <a:cxnLst/>
            <a:rect l="l" t="t" r="r" b="b"/>
            <a:pathLst>
              <a:path w="585168" h="973422" extrusionOk="0">
                <a:moveTo>
                  <a:pt x="0" y="0"/>
                </a:moveTo>
                <a:lnTo>
                  <a:pt x="585168" y="0"/>
                </a:lnTo>
                <a:lnTo>
                  <a:pt x="585168" y="973422"/>
                </a:lnTo>
                <a:lnTo>
                  <a:pt x="0" y="973422"/>
                </a:lnTo>
                <a:close/>
              </a:path>
            </a:pathLst>
          </a:custGeom>
          <a:solidFill>
            <a:srgbClr val="FFFFFF"/>
          </a:solidFill>
          <a:ln>
            <a:noFill/>
          </a:ln>
        </p:spPr>
      </p:sp>
      <p:sp>
        <p:nvSpPr>
          <p:cNvPr id="165" name="Google Shape;165;p11"/>
          <p:cNvSpPr/>
          <p:nvPr/>
        </p:nvSpPr>
        <p:spPr>
          <a:xfrm rot="5400000">
            <a:off x="3916511" y="3292538"/>
            <a:ext cx="857250" cy="85587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sp>
        <p:nvSpPr>
          <p:cNvPr id="166" name="Google Shape;166;p11"/>
          <p:cNvSpPr/>
          <p:nvPr/>
        </p:nvSpPr>
        <p:spPr>
          <a:xfrm rot="-5400000">
            <a:off x="4056062" y="979222"/>
            <a:ext cx="873125" cy="87172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pic>
        <p:nvPicPr>
          <p:cNvPr id="167" name="Google Shape;167;p11"/>
          <p:cNvPicPr preferRelativeResize="0"/>
          <p:nvPr/>
        </p:nvPicPr>
        <p:blipFill rotWithShape="1">
          <a:blip r:embed="rId2">
            <a:alphaModFix/>
          </a:blip>
          <a:srcRect/>
          <a:stretch/>
        </p:blipFill>
        <p:spPr>
          <a:xfrm>
            <a:off x="205425" y="707100"/>
            <a:ext cx="7266299" cy="3729301"/>
          </a:xfrm>
          <a:prstGeom prst="rect">
            <a:avLst/>
          </a:prstGeom>
          <a:noFill/>
          <a:ln>
            <a:noFill/>
          </a:ln>
        </p:spPr>
      </p:pic>
      <p:sp>
        <p:nvSpPr>
          <p:cNvPr id="168" name="Google Shape;168;p11"/>
          <p:cNvSpPr txBox="1"/>
          <p:nvPr/>
        </p:nvSpPr>
        <p:spPr>
          <a:xfrm>
            <a:off x="205425" y="176575"/>
            <a:ext cx="86991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Century Gothic"/>
              <a:ea typeface="Century Gothic"/>
              <a:cs typeface="Century Gothic"/>
              <a:sym typeface="Century Gothic"/>
            </a:endParaRPr>
          </a:p>
        </p:txBody>
      </p:sp>
      <p:sp>
        <p:nvSpPr>
          <p:cNvPr id="169" name="Google Shape;169;p11"/>
          <p:cNvSpPr txBox="1"/>
          <p:nvPr/>
        </p:nvSpPr>
        <p:spPr>
          <a:xfrm>
            <a:off x="205425" y="707100"/>
            <a:ext cx="8699100" cy="372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4800">
              <a:solidFill>
                <a:schemeClr val="dk1"/>
              </a:solidFill>
              <a:latin typeface="Century Gothic"/>
              <a:ea typeface="Century Gothic"/>
              <a:cs typeface="Century Gothic"/>
              <a:sym typeface="Century Gothic"/>
            </a:endParaRPr>
          </a:p>
        </p:txBody>
      </p:sp>
      <p:sp>
        <p:nvSpPr>
          <p:cNvPr id="170" name="Google Shape;170;p11"/>
          <p:cNvSpPr txBox="1">
            <a:spLocks noGrp="1"/>
          </p:cNvSpPr>
          <p:nvPr>
            <p:ph type="subTitle" idx="1"/>
          </p:nvPr>
        </p:nvSpPr>
        <p:spPr>
          <a:xfrm>
            <a:off x="219675" y="178475"/>
            <a:ext cx="8699100" cy="3159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a:latin typeface="Century Gothic"/>
                <a:ea typeface="Century Gothic"/>
                <a:cs typeface="Century Gothic"/>
                <a:sym typeface="Century Gothic"/>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171" name="Google Shape;171;p11"/>
          <p:cNvSpPr txBox="1">
            <a:spLocks noGrp="1"/>
          </p:cNvSpPr>
          <p:nvPr>
            <p:ph type="body" idx="2"/>
          </p:nvPr>
        </p:nvSpPr>
        <p:spPr>
          <a:xfrm>
            <a:off x="205950" y="727675"/>
            <a:ext cx="8699100" cy="37293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rtl="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rtl="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rtl="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rtl="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rtl="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rtl="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rtl="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rtl="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ull colour_07">
  <p:cSld name="CUSTOM_33">
    <p:bg>
      <p:bgPr>
        <a:solidFill>
          <a:srgbClr val="F6A4B7"/>
        </a:solidFill>
        <a:effectLst/>
      </p:bgPr>
    </p:bg>
    <p:spTree>
      <p:nvGrpSpPr>
        <p:cNvPr id="1" name="Shape 214"/>
        <p:cNvGrpSpPr/>
        <p:nvPr/>
      </p:nvGrpSpPr>
      <p:grpSpPr>
        <a:xfrm>
          <a:off x="0" y="0"/>
          <a:ext cx="0" cy="0"/>
          <a:chOff x="0" y="0"/>
          <a:chExt cx="0" cy="0"/>
        </a:xfrm>
      </p:grpSpPr>
      <p:pic>
        <p:nvPicPr>
          <p:cNvPr id="215" name="Google Shape;215;p18"/>
          <p:cNvPicPr preferRelativeResize="0"/>
          <p:nvPr/>
        </p:nvPicPr>
        <p:blipFill rotWithShape="1">
          <a:blip r:embed="rId2">
            <a:alphaModFix/>
          </a:blip>
          <a:srcRect/>
          <a:stretch/>
        </p:blipFill>
        <p:spPr>
          <a:xfrm>
            <a:off x="205425" y="707100"/>
            <a:ext cx="7266299" cy="3729301"/>
          </a:xfrm>
          <a:prstGeom prst="rect">
            <a:avLst/>
          </a:prstGeom>
          <a:noFill/>
          <a:ln>
            <a:noFill/>
          </a:ln>
        </p:spPr>
      </p:pic>
      <p:sp>
        <p:nvSpPr>
          <p:cNvPr id="216" name="Google Shape;216;p18"/>
          <p:cNvSpPr txBox="1"/>
          <p:nvPr/>
        </p:nvSpPr>
        <p:spPr>
          <a:xfrm>
            <a:off x="205425" y="176575"/>
            <a:ext cx="86991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Century Gothic"/>
              <a:ea typeface="Century Gothic"/>
              <a:cs typeface="Century Gothic"/>
              <a:sym typeface="Century Gothic"/>
            </a:endParaRPr>
          </a:p>
        </p:txBody>
      </p:sp>
      <p:sp>
        <p:nvSpPr>
          <p:cNvPr id="217" name="Google Shape;217;p18"/>
          <p:cNvSpPr txBox="1">
            <a:spLocks noGrp="1"/>
          </p:cNvSpPr>
          <p:nvPr>
            <p:ph type="subTitle" idx="1"/>
          </p:nvPr>
        </p:nvSpPr>
        <p:spPr>
          <a:xfrm>
            <a:off x="219675" y="178475"/>
            <a:ext cx="8699100" cy="3159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a:latin typeface="Century Gothic"/>
                <a:ea typeface="Century Gothic"/>
                <a:cs typeface="Century Gothic"/>
                <a:sym typeface="Century Gothic"/>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218" name="Google Shape;218;p18"/>
          <p:cNvSpPr txBox="1">
            <a:spLocks noGrp="1"/>
          </p:cNvSpPr>
          <p:nvPr>
            <p:ph type="body" idx="2"/>
          </p:nvPr>
        </p:nvSpPr>
        <p:spPr>
          <a:xfrm>
            <a:off x="219675" y="794700"/>
            <a:ext cx="8699100" cy="37293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rtl="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rtl="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rtl="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rtl="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rtl="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rtl="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rtl="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rtl="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avigation_01" type="obj">
  <p:cSld name="OBJECT">
    <p:spTree>
      <p:nvGrpSpPr>
        <p:cNvPr id="1" name="Shape 219"/>
        <p:cNvGrpSpPr/>
        <p:nvPr/>
      </p:nvGrpSpPr>
      <p:grpSpPr>
        <a:xfrm>
          <a:off x="0" y="0"/>
          <a:ext cx="0" cy="0"/>
          <a:chOff x="0" y="0"/>
          <a:chExt cx="0" cy="0"/>
        </a:xfrm>
      </p:grpSpPr>
      <p:sp>
        <p:nvSpPr>
          <p:cNvPr id="220" name="Google Shape;220;p19"/>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19"/>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19"/>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223" name="Google Shape;223;p19"/>
          <p:cNvPicPr preferRelativeResize="0"/>
          <p:nvPr/>
        </p:nvPicPr>
        <p:blipFill rotWithShape="1">
          <a:blip r:embed="rId2">
            <a:alphaModFix/>
          </a:blip>
          <a:srcRect/>
          <a:stretch/>
        </p:blipFill>
        <p:spPr>
          <a:xfrm>
            <a:off x="-31750" y="-31750"/>
            <a:ext cx="2385200" cy="5207000"/>
          </a:xfrm>
          <a:prstGeom prst="rect">
            <a:avLst/>
          </a:prstGeom>
          <a:noFill/>
          <a:ln>
            <a:noFill/>
          </a:ln>
        </p:spPr>
      </p:pic>
      <p:pic>
        <p:nvPicPr>
          <p:cNvPr id="224" name="Google Shape;224;p19"/>
          <p:cNvPicPr preferRelativeResize="0"/>
          <p:nvPr/>
        </p:nvPicPr>
        <p:blipFill rotWithShape="1">
          <a:blip r:embed="rId3">
            <a:alphaModFix/>
          </a:blip>
          <a:srcRect/>
          <a:stretch/>
        </p:blipFill>
        <p:spPr>
          <a:xfrm>
            <a:off x="166950" y="89800"/>
            <a:ext cx="1987800" cy="4500300"/>
          </a:xfrm>
          <a:prstGeom prst="rect">
            <a:avLst/>
          </a:prstGeom>
          <a:noFill/>
          <a:ln>
            <a:noFill/>
          </a:ln>
        </p:spPr>
      </p:pic>
      <p:pic>
        <p:nvPicPr>
          <p:cNvPr id="225" name="Google Shape;225;p19"/>
          <p:cNvPicPr preferRelativeResize="0"/>
          <p:nvPr/>
        </p:nvPicPr>
        <p:blipFill rotWithShape="1">
          <a:blip r:embed="rId4">
            <a:alphaModFix/>
          </a:blip>
          <a:srcRect/>
          <a:stretch/>
        </p:blipFill>
        <p:spPr>
          <a:xfrm>
            <a:off x="2404450" y="89800"/>
            <a:ext cx="6600299" cy="326100"/>
          </a:xfrm>
          <a:prstGeom prst="rect">
            <a:avLst/>
          </a:prstGeom>
          <a:noFill/>
          <a:ln>
            <a:noFill/>
          </a:ln>
        </p:spPr>
      </p:pic>
      <p:pic>
        <p:nvPicPr>
          <p:cNvPr id="226" name="Google Shape;226;p19"/>
          <p:cNvPicPr preferRelativeResize="0"/>
          <p:nvPr/>
        </p:nvPicPr>
        <p:blipFill rotWithShape="1">
          <a:blip r:embed="rId5">
            <a:alphaModFix/>
          </a:blip>
          <a:srcRect/>
          <a:stretch/>
        </p:blipFill>
        <p:spPr>
          <a:xfrm>
            <a:off x="2404450" y="614800"/>
            <a:ext cx="6600299" cy="4090500"/>
          </a:xfrm>
          <a:prstGeom prst="rect">
            <a:avLst/>
          </a:prstGeom>
          <a:noFill/>
          <a:ln>
            <a:noFill/>
          </a:ln>
        </p:spPr>
      </p:pic>
      <p:sp>
        <p:nvSpPr>
          <p:cNvPr id="227" name="Google Shape;227;p19"/>
          <p:cNvSpPr/>
          <p:nvPr/>
        </p:nvSpPr>
        <p:spPr>
          <a:xfrm>
            <a:off x="205425" y="4742658"/>
            <a:ext cx="863617" cy="235758"/>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6">
              <a:alphaModFix/>
            </a:blip>
            <a:stretch>
              <a:fillRect t="-36758" b="-36737"/>
            </a:stretch>
          </a:blipFill>
          <a:ln>
            <a:noFill/>
          </a:ln>
        </p:spPr>
      </p:sp>
      <p:sp>
        <p:nvSpPr>
          <p:cNvPr id="228" name="Google Shape;228;p19"/>
          <p:cNvSpPr txBox="1"/>
          <p:nvPr/>
        </p:nvSpPr>
        <p:spPr>
          <a:xfrm>
            <a:off x="2404450" y="89800"/>
            <a:ext cx="66003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229" name="Google Shape;229;p19"/>
          <p:cNvSpPr txBox="1"/>
          <p:nvPr/>
        </p:nvSpPr>
        <p:spPr>
          <a:xfrm>
            <a:off x="2404450" y="614800"/>
            <a:ext cx="6600300" cy="40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sp>
        <p:nvSpPr>
          <p:cNvPr id="230" name="Google Shape;230;p19"/>
          <p:cNvSpPr txBox="1"/>
          <p:nvPr/>
        </p:nvSpPr>
        <p:spPr>
          <a:xfrm>
            <a:off x="166950" y="89800"/>
            <a:ext cx="1987800" cy="450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solidFill>
                <a:srgbClr val="FFFFFF"/>
              </a:solidFill>
              <a:latin typeface="Century Gothic"/>
              <a:ea typeface="Century Gothic"/>
              <a:cs typeface="Century Gothic"/>
              <a:sym typeface="Century Gothic"/>
            </a:endParaRPr>
          </a:p>
        </p:txBody>
      </p:sp>
      <p:sp>
        <p:nvSpPr>
          <p:cNvPr id="231" name="Google Shape;231;p19"/>
          <p:cNvSpPr txBox="1">
            <a:spLocks noGrp="1"/>
          </p:cNvSpPr>
          <p:nvPr>
            <p:ph type="subTitle" idx="1"/>
          </p:nvPr>
        </p:nvSpPr>
        <p:spPr>
          <a:xfrm>
            <a:off x="2430150" y="96100"/>
            <a:ext cx="6600300" cy="326100"/>
          </a:xfrm>
          <a:prstGeom prst="rect">
            <a:avLst/>
          </a:prstGeom>
        </p:spPr>
        <p:txBody>
          <a:bodyPr spcFirstLastPara="1" wrap="square" lIns="91425" tIns="45700" rIns="91425" bIns="45700" anchor="t" anchorCtr="0">
            <a:normAutofit/>
          </a:bodyPr>
          <a:lstStyle>
            <a:lvl1pPr lvl="0">
              <a:spcBef>
                <a:spcPts val="640"/>
              </a:spcBef>
              <a:spcAft>
                <a:spcPts val="0"/>
              </a:spcAft>
              <a:buSzPts val="1800"/>
              <a:buFont typeface="Century Gothic"/>
              <a:buNone/>
              <a:defRPr sz="1800">
                <a:latin typeface="Century Gothic"/>
                <a:ea typeface="Century Gothic"/>
                <a:cs typeface="Century Gothic"/>
                <a:sym typeface="Century Gothic"/>
              </a:defRPr>
            </a:lvl1pPr>
            <a:lvl2pPr lvl="1">
              <a:spcBef>
                <a:spcPts val="560"/>
              </a:spcBef>
              <a:spcAft>
                <a:spcPts val="0"/>
              </a:spcAft>
              <a:buSzPts val="2800"/>
              <a:buNone/>
              <a:defRPr/>
            </a:lvl2pPr>
            <a:lvl3pPr lvl="2">
              <a:spcBef>
                <a:spcPts val="480"/>
              </a:spcBef>
              <a:spcAft>
                <a:spcPts val="0"/>
              </a:spcAft>
              <a:buSzPts val="24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232" name="Google Shape;232;p19"/>
          <p:cNvSpPr txBox="1">
            <a:spLocks noGrp="1"/>
          </p:cNvSpPr>
          <p:nvPr>
            <p:ph type="body" idx="2"/>
          </p:nvPr>
        </p:nvSpPr>
        <p:spPr>
          <a:xfrm>
            <a:off x="2416425" y="631575"/>
            <a:ext cx="6600300" cy="4073700"/>
          </a:xfrm>
          <a:prstGeom prst="rect">
            <a:avLst/>
          </a:prstGeom>
        </p:spPr>
        <p:txBody>
          <a:bodyPr spcFirstLastPara="1" wrap="square" lIns="91425" tIns="45700" rIns="91425" bIns="45700" anchor="t" anchorCtr="0">
            <a:normAutofit/>
          </a:bodyPr>
          <a:lstStyle>
            <a:lvl1pPr marL="457200" lvl="0" indent="-34290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
        <p:nvSpPr>
          <p:cNvPr id="233" name="Google Shape;233;p19"/>
          <p:cNvSpPr txBox="1">
            <a:spLocks noGrp="1"/>
          </p:cNvSpPr>
          <p:nvPr>
            <p:ph type="subTitle" idx="3"/>
          </p:nvPr>
        </p:nvSpPr>
        <p:spPr>
          <a:xfrm>
            <a:off x="164750" y="96100"/>
            <a:ext cx="1987800" cy="4500300"/>
          </a:xfrm>
          <a:prstGeom prst="rect">
            <a:avLst/>
          </a:prstGeom>
        </p:spPr>
        <p:txBody>
          <a:bodyPr spcFirstLastPara="1" wrap="square" lIns="91425" tIns="45700" rIns="91425" bIns="45700" anchor="t" anchorCtr="0">
            <a:normAutofit/>
          </a:bodyPr>
          <a:lstStyle>
            <a:lvl1pPr lvl="0">
              <a:spcBef>
                <a:spcPts val="640"/>
              </a:spcBef>
              <a:spcAft>
                <a:spcPts val="0"/>
              </a:spcAft>
              <a:buClr>
                <a:schemeClr val="lt1"/>
              </a:buClr>
              <a:buSzPts val="1800"/>
              <a:buFont typeface="Century Gothic"/>
              <a:buNone/>
              <a:defRPr sz="1800">
                <a:solidFill>
                  <a:schemeClr val="lt1"/>
                </a:solidFill>
                <a:latin typeface="Century Gothic"/>
                <a:ea typeface="Century Gothic"/>
                <a:cs typeface="Century Gothic"/>
                <a:sym typeface="Century Gothic"/>
              </a:defRPr>
            </a:lvl1pPr>
            <a:lvl2pPr lvl="1">
              <a:spcBef>
                <a:spcPts val="560"/>
              </a:spcBef>
              <a:spcAft>
                <a:spcPts val="0"/>
              </a:spcAft>
              <a:buSzPts val="2800"/>
              <a:buNone/>
              <a:defRPr/>
            </a:lvl2pPr>
            <a:lvl3pPr lvl="2">
              <a:spcBef>
                <a:spcPts val="480"/>
              </a:spcBef>
              <a:spcAft>
                <a:spcPts val="0"/>
              </a:spcAft>
              <a:buSzPts val="24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vigation_03">
  <p:cSld name="CUSTOM_5">
    <p:spTree>
      <p:nvGrpSpPr>
        <p:cNvPr id="1" name="Shape 255"/>
        <p:cNvGrpSpPr/>
        <p:nvPr/>
      </p:nvGrpSpPr>
      <p:grpSpPr>
        <a:xfrm>
          <a:off x="0" y="0"/>
          <a:ext cx="0" cy="0"/>
          <a:chOff x="0" y="0"/>
          <a:chExt cx="0" cy="0"/>
        </a:xfrm>
      </p:grpSpPr>
      <p:pic>
        <p:nvPicPr>
          <p:cNvPr id="256" name="Google Shape;256;p21"/>
          <p:cNvPicPr preferRelativeResize="0"/>
          <p:nvPr/>
        </p:nvPicPr>
        <p:blipFill rotWithShape="1">
          <a:blip r:embed="rId2">
            <a:alphaModFix/>
          </a:blip>
          <a:srcRect/>
          <a:stretch/>
        </p:blipFill>
        <p:spPr>
          <a:xfrm>
            <a:off x="-31750" y="-31750"/>
            <a:ext cx="2385200" cy="5207000"/>
          </a:xfrm>
          <a:prstGeom prst="rect">
            <a:avLst/>
          </a:prstGeom>
          <a:noFill/>
          <a:ln>
            <a:noFill/>
          </a:ln>
        </p:spPr>
      </p:pic>
      <p:pic>
        <p:nvPicPr>
          <p:cNvPr id="257" name="Google Shape;257;p21"/>
          <p:cNvPicPr preferRelativeResize="0"/>
          <p:nvPr/>
        </p:nvPicPr>
        <p:blipFill rotWithShape="1">
          <a:blip r:embed="rId3">
            <a:alphaModFix/>
          </a:blip>
          <a:srcRect/>
          <a:stretch/>
        </p:blipFill>
        <p:spPr>
          <a:xfrm>
            <a:off x="166950" y="89800"/>
            <a:ext cx="1987800" cy="4500300"/>
          </a:xfrm>
          <a:prstGeom prst="rect">
            <a:avLst/>
          </a:prstGeom>
          <a:noFill/>
          <a:ln>
            <a:noFill/>
          </a:ln>
        </p:spPr>
      </p:pic>
      <p:pic>
        <p:nvPicPr>
          <p:cNvPr id="258" name="Google Shape;258;p21"/>
          <p:cNvPicPr preferRelativeResize="0"/>
          <p:nvPr/>
        </p:nvPicPr>
        <p:blipFill rotWithShape="1">
          <a:blip r:embed="rId4">
            <a:alphaModFix/>
          </a:blip>
          <a:srcRect/>
          <a:stretch/>
        </p:blipFill>
        <p:spPr>
          <a:xfrm>
            <a:off x="2404450" y="89800"/>
            <a:ext cx="6627299" cy="326100"/>
          </a:xfrm>
          <a:prstGeom prst="rect">
            <a:avLst/>
          </a:prstGeom>
          <a:noFill/>
          <a:ln>
            <a:noFill/>
          </a:ln>
        </p:spPr>
      </p:pic>
      <p:pic>
        <p:nvPicPr>
          <p:cNvPr id="259" name="Google Shape;259;p21"/>
          <p:cNvPicPr preferRelativeResize="0"/>
          <p:nvPr/>
        </p:nvPicPr>
        <p:blipFill rotWithShape="1">
          <a:blip r:embed="rId5">
            <a:alphaModFix/>
          </a:blip>
          <a:srcRect/>
          <a:stretch/>
        </p:blipFill>
        <p:spPr>
          <a:xfrm>
            <a:off x="2404450" y="614800"/>
            <a:ext cx="6600299" cy="4090500"/>
          </a:xfrm>
          <a:prstGeom prst="rect">
            <a:avLst/>
          </a:prstGeom>
          <a:noFill/>
          <a:ln>
            <a:noFill/>
          </a:ln>
        </p:spPr>
      </p:pic>
      <p:sp>
        <p:nvSpPr>
          <p:cNvPr id="260" name="Google Shape;260;p21"/>
          <p:cNvSpPr/>
          <p:nvPr/>
        </p:nvSpPr>
        <p:spPr>
          <a:xfrm>
            <a:off x="205425" y="4742658"/>
            <a:ext cx="863617" cy="235758"/>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6">
              <a:alphaModFix/>
            </a:blip>
            <a:stretch>
              <a:fillRect t="-36758" b="-36737"/>
            </a:stretch>
          </a:blipFill>
          <a:ln>
            <a:noFill/>
          </a:ln>
        </p:spPr>
      </p:sp>
      <p:pic>
        <p:nvPicPr>
          <p:cNvPr id="261" name="Google Shape;261;p21"/>
          <p:cNvPicPr preferRelativeResize="0"/>
          <p:nvPr/>
        </p:nvPicPr>
        <p:blipFill rotWithShape="1">
          <a:blip r:embed="rId7">
            <a:alphaModFix/>
          </a:blip>
          <a:srcRect/>
          <a:stretch/>
        </p:blipFill>
        <p:spPr>
          <a:xfrm>
            <a:off x="2404450" y="89800"/>
            <a:ext cx="6600299" cy="326100"/>
          </a:xfrm>
          <a:prstGeom prst="rect">
            <a:avLst/>
          </a:prstGeom>
          <a:noFill/>
          <a:ln>
            <a:noFill/>
          </a:ln>
        </p:spPr>
      </p:pic>
      <p:pic>
        <p:nvPicPr>
          <p:cNvPr id="262" name="Google Shape;262;p21"/>
          <p:cNvPicPr preferRelativeResize="0"/>
          <p:nvPr/>
        </p:nvPicPr>
        <p:blipFill rotWithShape="1">
          <a:blip r:embed="rId5">
            <a:alphaModFix/>
          </a:blip>
          <a:srcRect/>
          <a:stretch/>
        </p:blipFill>
        <p:spPr>
          <a:xfrm>
            <a:off x="2404450" y="614800"/>
            <a:ext cx="6600299" cy="4090500"/>
          </a:xfrm>
          <a:prstGeom prst="rect">
            <a:avLst/>
          </a:prstGeom>
          <a:noFill/>
          <a:ln>
            <a:noFill/>
          </a:ln>
        </p:spPr>
      </p:pic>
      <p:sp>
        <p:nvSpPr>
          <p:cNvPr id="263" name="Google Shape;263;p21"/>
          <p:cNvSpPr txBox="1"/>
          <p:nvPr/>
        </p:nvSpPr>
        <p:spPr>
          <a:xfrm>
            <a:off x="2404450" y="89800"/>
            <a:ext cx="66003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264" name="Google Shape;264;p21"/>
          <p:cNvSpPr txBox="1"/>
          <p:nvPr/>
        </p:nvSpPr>
        <p:spPr>
          <a:xfrm>
            <a:off x="2404450" y="614800"/>
            <a:ext cx="6600300" cy="40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pic>
        <p:nvPicPr>
          <p:cNvPr id="265" name="Google Shape;265;p21"/>
          <p:cNvPicPr preferRelativeResize="0"/>
          <p:nvPr/>
        </p:nvPicPr>
        <p:blipFill rotWithShape="1">
          <a:blip r:embed="rId7">
            <a:alphaModFix/>
          </a:blip>
          <a:srcRect/>
          <a:stretch/>
        </p:blipFill>
        <p:spPr>
          <a:xfrm>
            <a:off x="2404450" y="89800"/>
            <a:ext cx="6600299" cy="326100"/>
          </a:xfrm>
          <a:prstGeom prst="rect">
            <a:avLst/>
          </a:prstGeom>
          <a:noFill/>
          <a:ln>
            <a:noFill/>
          </a:ln>
        </p:spPr>
      </p:pic>
      <p:pic>
        <p:nvPicPr>
          <p:cNvPr id="266" name="Google Shape;266;p21"/>
          <p:cNvPicPr preferRelativeResize="0"/>
          <p:nvPr/>
        </p:nvPicPr>
        <p:blipFill rotWithShape="1">
          <a:blip r:embed="rId5">
            <a:alphaModFix/>
          </a:blip>
          <a:srcRect/>
          <a:stretch/>
        </p:blipFill>
        <p:spPr>
          <a:xfrm>
            <a:off x="2404450" y="614800"/>
            <a:ext cx="6600299" cy="4090500"/>
          </a:xfrm>
          <a:prstGeom prst="rect">
            <a:avLst/>
          </a:prstGeom>
          <a:noFill/>
          <a:ln>
            <a:noFill/>
          </a:ln>
        </p:spPr>
      </p:pic>
      <p:sp>
        <p:nvSpPr>
          <p:cNvPr id="267" name="Google Shape;267;p21"/>
          <p:cNvSpPr txBox="1"/>
          <p:nvPr/>
        </p:nvSpPr>
        <p:spPr>
          <a:xfrm>
            <a:off x="2404450" y="89800"/>
            <a:ext cx="66003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268" name="Google Shape;268;p21"/>
          <p:cNvSpPr txBox="1"/>
          <p:nvPr/>
        </p:nvSpPr>
        <p:spPr>
          <a:xfrm>
            <a:off x="2404450" y="614800"/>
            <a:ext cx="6600300" cy="40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sp>
        <p:nvSpPr>
          <p:cNvPr id="269" name="Google Shape;269;p21"/>
          <p:cNvSpPr txBox="1">
            <a:spLocks noGrp="1"/>
          </p:cNvSpPr>
          <p:nvPr>
            <p:ph type="subTitle" idx="1"/>
          </p:nvPr>
        </p:nvSpPr>
        <p:spPr>
          <a:xfrm>
            <a:off x="2430150" y="96100"/>
            <a:ext cx="6600300" cy="3261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a:latin typeface="Century Gothic"/>
                <a:ea typeface="Century Gothic"/>
                <a:cs typeface="Century Gothic"/>
                <a:sym typeface="Century Gothic"/>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270" name="Google Shape;270;p21"/>
          <p:cNvSpPr txBox="1">
            <a:spLocks noGrp="1"/>
          </p:cNvSpPr>
          <p:nvPr>
            <p:ph type="body" idx="2"/>
          </p:nvPr>
        </p:nvSpPr>
        <p:spPr>
          <a:xfrm>
            <a:off x="2416425" y="631575"/>
            <a:ext cx="6600300" cy="40737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rtl="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rtl="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rtl="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rtl="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rtl="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rtl="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rtl="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rtl="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
        <p:nvSpPr>
          <p:cNvPr id="271" name="Google Shape;271;p21"/>
          <p:cNvSpPr txBox="1">
            <a:spLocks noGrp="1"/>
          </p:cNvSpPr>
          <p:nvPr>
            <p:ph type="subTitle" idx="3"/>
          </p:nvPr>
        </p:nvSpPr>
        <p:spPr>
          <a:xfrm>
            <a:off x="192225" y="82375"/>
            <a:ext cx="1987800" cy="45003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1800"/>
              <a:buFont typeface="Century Gothic"/>
              <a:buNone/>
              <a:defRPr sz="1800">
                <a:solidFill>
                  <a:schemeClr val="lt1"/>
                </a:solidFill>
                <a:latin typeface="Century Gothic"/>
                <a:ea typeface="Century Gothic"/>
                <a:cs typeface="Century Gothic"/>
                <a:sym typeface="Century Gothic"/>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avigation_04" type="twoObj">
  <p:cSld name="TWO_OBJECTS">
    <p:spTree>
      <p:nvGrpSpPr>
        <p:cNvPr id="1" name="Shape 272"/>
        <p:cNvGrpSpPr/>
        <p:nvPr/>
      </p:nvGrpSpPr>
      <p:grpSpPr>
        <a:xfrm>
          <a:off x="0" y="0"/>
          <a:ext cx="0" cy="0"/>
          <a:chOff x="0" y="0"/>
          <a:chExt cx="0" cy="0"/>
        </a:xfrm>
      </p:grpSpPr>
      <p:sp>
        <p:nvSpPr>
          <p:cNvPr id="273" name="Google Shape;273;p22"/>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22"/>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2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276" name="Google Shape;276;p22"/>
          <p:cNvPicPr preferRelativeResize="0"/>
          <p:nvPr/>
        </p:nvPicPr>
        <p:blipFill rotWithShape="1">
          <a:blip r:embed="rId2">
            <a:alphaModFix/>
          </a:blip>
          <a:srcRect/>
          <a:stretch/>
        </p:blipFill>
        <p:spPr>
          <a:xfrm>
            <a:off x="-31750" y="-31750"/>
            <a:ext cx="2385200" cy="5207000"/>
          </a:xfrm>
          <a:prstGeom prst="rect">
            <a:avLst/>
          </a:prstGeom>
          <a:noFill/>
          <a:ln>
            <a:noFill/>
          </a:ln>
        </p:spPr>
      </p:pic>
      <p:pic>
        <p:nvPicPr>
          <p:cNvPr id="277" name="Google Shape;277;p22"/>
          <p:cNvPicPr preferRelativeResize="0"/>
          <p:nvPr/>
        </p:nvPicPr>
        <p:blipFill rotWithShape="1">
          <a:blip r:embed="rId3">
            <a:alphaModFix/>
          </a:blip>
          <a:srcRect/>
          <a:stretch/>
        </p:blipFill>
        <p:spPr>
          <a:xfrm>
            <a:off x="166950" y="89800"/>
            <a:ext cx="1987800" cy="4500300"/>
          </a:xfrm>
          <a:prstGeom prst="rect">
            <a:avLst/>
          </a:prstGeom>
          <a:noFill/>
          <a:ln>
            <a:noFill/>
          </a:ln>
        </p:spPr>
      </p:pic>
      <p:pic>
        <p:nvPicPr>
          <p:cNvPr id="278" name="Google Shape;278;p22"/>
          <p:cNvPicPr preferRelativeResize="0"/>
          <p:nvPr/>
        </p:nvPicPr>
        <p:blipFill rotWithShape="1">
          <a:blip r:embed="rId4">
            <a:alphaModFix/>
          </a:blip>
          <a:srcRect/>
          <a:stretch/>
        </p:blipFill>
        <p:spPr>
          <a:xfrm>
            <a:off x="2404450" y="89800"/>
            <a:ext cx="6627299" cy="326100"/>
          </a:xfrm>
          <a:prstGeom prst="rect">
            <a:avLst/>
          </a:prstGeom>
          <a:noFill/>
          <a:ln>
            <a:noFill/>
          </a:ln>
        </p:spPr>
      </p:pic>
      <p:pic>
        <p:nvPicPr>
          <p:cNvPr id="279" name="Google Shape;279;p22"/>
          <p:cNvPicPr preferRelativeResize="0"/>
          <p:nvPr/>
        </p:nvPicPr>
        <p:blipFill rotWithShape="1">
          <a:blip r:embed="rId5">
            <a:alphaModFix/>
          </a:blip>
          <a:srcRect/>
          <a:stretch/>
        </p:blipFill>
        <p:spPr>
          <a:xfrm>
            <a:off x="2404450" y="614800"/>
            <a:ext cx="6600299" cy="4090500"/>
          </a:xfrm>
          <a:prstGeom prst="rect">
            <a:avLst/>
          </a:prstGeom>
          <a:noFill/>
          <a:ln>
            <a:noFill/>
          </a:ln>
        </p:spPr>
      </p:pic>
      <p:sp>
        <p:nvSpPr>
          <p:cNvPr id="280" name="Google Shape;280;p22"/>
          <p:cNvSpPr/>
          <p:nvPr/>
        </p:nvSpPr>
        <p:spPr>
          <a:xfrm>
            <a:off x="205425" y="4742658"/>
            <a:ext cx="863617" cy="235758"/>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6">
              <a:alphaModFix/>
            </a:blip>
            <a:stretch>
              <a:fillRect t="-36758" b="-36737"/>
            </a:stretch>
          </a:blipFill>
          <a:ln>
            <a:noFill/>
          </a:ln>
        </p:spPr>
      </p:sp>
      <p:pic>
        <p:nvPicPr>
          <p:cNvPr id="281" name="Google Shape;281;p22"/>
          <p:cNvPicPr preferRelativeResize="0"/>
          <p:nvPr/>
        </p:nvPicPr>
        <p:blipFill rotWithShape="1">
          <a:blip r:embed="rId7">
            <a:alphaModFix/>
          </a:blip>
          <a:srcRect/>
          <a:stretch/>
        </p:blipFill>
        <p:spPr>
          <a:xfrm>
            <a:off x="2404450" y="89800"/>
            <a:ext cx="6600299" cy="326100"/>
          </a:xfrm>
          <a:prstGeom prst="rect">
            <a:avLst/>
          </a:prstGeom>
          <a:noFill/>
          <a:ln>
            <a:noFill/>
          </a:ln>
        </p:spPr>
      </p:pic>
      <p:pic>
        <p:nvPicPr>
          <p:cNvPr id="282" name="Google Shape;282;p22"/>
          <p:cNvPicPr preferRelativeResize="0"/>
          <p:nvPr/>
        </p:nvPicPr>
        <p:blipFill rotWithShape="1">
          <a:blip r:embed="rId5">
            <a:alphaModFix/>
          </a:blip>
          <a:srcRect/>
          <a:stretch/>
        </p:blipFill>
        <p:spPr>
          <a:xfrm>
            <a:off x="2404450" y="614800"/>
            <a:ext cx="6600299" cy="4090500"/>
          </a:xfrm>
          <a:prstGeom prst="rect">
            <a:avLst/>
          </a:prstGeom>
          <a:noFill/>
          <a:ln>
            <a:noFill/>
          </a:ln>
        </p:spPr>
      </p:pic>
      <p:sp>
        <p:nvSpPr>
          <p:cNvPr id="283" name="Google Shape;283;p22"/>
          <p:cNvSpPr txBox="1"/>
          <p:nvPr/>
        </p:nvSpPr>
        <p:spPr>
          <a:xfrm>
            <a:off x="2404450" y="89800"/>
            <a:ext cx="66003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284" name="Google Shape;284;p22"/>
          <p:cNvSpPr txBox="1"/>
          <p:nvPr/>
        </p:nvSpPr>
        <p:spPr>
          <a:xfrm>
            <a:off x="2404450" y="614800"/>
            <a:ext cx="6600300" cy="40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pic>
        <p:nvPicPr>
          <p:cNvPr id="285" name="Google Shape;285;p22"/>
          <p:cNvPicPr preferRelativeResize="0"/>
          <p:nvPr/>
        </p:nvPicPr>
        <p:blipFill rotWithShape="1">
          <a:blip r:embed="rId7">
            <a:alphaModFix/>
          </a:blip>
          <a:srcRect/>
          <a:stretch/>
        </p:blipFill>
        <p:spPr>
          <a:xfrm>
            <a:off x="2404450" y="89800"/>
            <a:ext cx="6600299" cy="326100"/>
          </a:xfrm>
          <a:prstGeom prst="rect">
            <a:avLst/>
          </a:prstGeom>
          <a:noFill/>
          <a:ln>
            <a:noFill/>
          </a:ln>
        </p:spPr>
      </p:pic>
      <p:pic>
        <p:nvPicPr>
          <p:cNvPr id="286" name="Google Shape;286;p22"/>
          <p:cNvPicPr preferRelativeResize="0"/>
          <p:nvPr/>
        </p:nvPicPr>
        <p:blipFill rotWithShape="1">
          <a:blip r:embed="rId5">
            <a:alphaModFix/>
          </a:blip>
          <a:srcRect/>
          <a:stretch/>
        </p:blipFill>
        <p:spPr>
          <a:xfrm>
            <a:off x="2404450" y="614800"/>
            <a:ext cx="6600299" cy="4090500"/>
          </a:xfrm>
          <a:prstGeom prst="rect">
            <a:avLst/>
          </a:prstGeom>
          <a:noFill/>
          <a:ln>
            <a:noFill/>
          </a:ln>
        </p:spPr>
      </p:pic>
      <p:sp>
        <p:nvSpPr>
          <p:cNvPr id="287" name="Google Shape;287;p22"/>
          <p:cNvSpPr txBox="1"/>
          <p:nvPr/>
        </p:nvSpPr>
        <p:spPr>
          <a:xfrm>
            <a:off x="2404450" y="89800"/>
            <a:ext cx="66003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288" name="Google Shape;288;p22"/>
          <p:cNvSpPr txBox="1"/>
          <p:nvPr/>
        </p:nvSpPr>
        <p:spPr>
          <a:xfrm>
            <a:off x="2404450" y="614800"/>
            <a:ext cx="6600300" cy="40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sp>
        <p:nvSpPr>
          <p:cNvPr id="289" name="Google Shape;289;p22"/>
          <p:cNvSpPr txBox="1">
            <a:spLocks noGrp="1"/>
          </p:cNvSpPr>
          <p:nvPr>
            <p:ph type="subTitle" idx="1"/>
          </p:nvPr>
        </p:nvSpPr>
        <p:spPr>
          <a:xfrm>
            <a:off x="2430150" y="96100"/>
            <a:ext cx="6600300" cy="3261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a:latin typeface="Century Gothic"/>
                <a:ea typeface="Century Gothic"/>
                <a:cs typeface="Century Gothic"/>
                <a:sym typeface="Century Gothic"/>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290" name="Google Shape;290;p22"/>
          <p:cNvSpPr txBox="1">
            <a:spLocks noGrp="1"/>
          </p:cNvSpPr>
          <p:nvPr>
            <p:ph type="body" idx="2"/>
          </p:nvPr>
        </p:nvSpPr>
        <p:spPr>
          <a:xfrm>
            <a:off x="2416425" y="631575"/>
            <a:ext cx="6600300" cy="40737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rtl="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rtl="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rtl="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rtl="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rtl="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rtl="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rtl="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rtl="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
        <p:nvSpPr>
          <p:cNvPr id="291" name="Google Shape;291;p22"/>
          <p:cNvSpPr txBox="1">
            <a:spLocks noGrp="1"/>
          </p:cNvSpPr>
          <p:nvPr>
            <p:ph type="subTitle" idx="3"/>
          </p:nvPr>
        </p:nvSpPr>
        <p:spPr>
          <a:xfrm>
            <a:off x="192225" y="82375"/>
            <a:ext cx="1987800" cy="45003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a:latin typeface="Century Gothic"/>
                <a:ea typeface="Century Gothic"/>
                <a:cs typeface="Century Gothic"/>
                <a:sym typeface="Century Gothic"/>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avigation_06">
  <p:cSld name="CUSTOM_26">
    <p:spTree>
      <p:nvGrpSpPr>
        <p:cNvPr id="1" name="Shape 316"/>
        <p:cNvGrpSpPr/>
        <p:nvPr/>
      </p:nvGrpSpPr>
      <p:grpSpPr>
        <a:xfrm>
          <a:off x="0" y="0"/>
          <a:ext cx="0" cy="0"/>
          <a:chOff x="0" y="0"/>
          <a:chExt cx="0" cy="0"/>
        </a:xfrm>
      </p:grpSpPr>
      <p:sp>
        <p:nvSpPr>
          <p:cNvPr id="317" name="Google Shape;317;p24"/>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8" name="Google Shape;318;p24"/>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9" name="Google Shape;319;p24"/>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pic>
        <p:nvPicPr>
          <p:cNvPr id="320" name="Google Shape;320;p24"/>
          <p:cNvPicPr preferRelativeResize="0"/>
          <p:nvPr/>
        </p:nvPicPr>
        <p:blipFill rotWithShape="1">
          <a:blip r:embed="rId2">
            <a:alphaModFix/>
          </a:blip>
          <a:srcRect/>
          <a:stretch/>
        </p:blipFill>
        <p:spPr>
          <a:xfrm>
            <a:off x="2404450" y="89800"/>
            <a:ext cx="6627299" cy="326100"/>
          </a:xfrm>
          <a:prstGeom prst="rect">
            <a:avLst/>
          </a:prstGeom>
          <a:noFill/>
          <a:ln>
            <a:noFill/>
          </a:ln>
        </p:spPr>
      </p:pic>
      <p:pic>
        <p:nvPicPr>
          <p:cNvPr id="321" name="Google Shape;321;p24"/>
          <p:cNvPicPr preferRelativeResize="0"/>
          <p:nvPr/>
        </p:nvPicPr>
        <p:blipFill rotWithShape="1">
          <a:blip r:embed="rId3">
            <a:alphaModFix/>
          </a:blip>
          <a:srcRect/>
          <a:stretch/>
        </p:blipFill>
        <p:spPr>
          <a:xfrm>
            <a:off x="2404450" y="614800"/>
            <a:ext cx="6600299" cy="4090500"/>
          </a:xfrm>
          <a:prstGeom prst="rect">
            <a:avLst/>
          </a:prstGeom>
          <a:noFill/>
          <a:ln>
            <a:noFill/>
          </a:ln>
        </p:spPr>
      </p:pic>
      <p:sp>
        <p:nvSpPr>
          <p:cNvPr id="322" name="Google Shape;322;p24"/>
          <p:cNvSpPr/>
          <p:nvPr/>
        </p:nvSpPr>
        <p:spPr>
          <a:xfrm>
            <a:off x="205425" y="4742658"/>
            <a:ext cx="863617" cy="235758"/>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4">
              <a:alphaModFix/>
            </a:blip>
            <a:stretch>
              <a:fillRect t="-36758" b="-36737"/>
            </a:stretch>
          </a:blipFill>
          <a:ln>
            <a:noFill/>
          </a:ln>
        </p:spPr>
      </p:sp>
      <p:pic>
        <p:nvPicPr>
          <p:cNvPr id="323" name="Google Shape;323;p24"/>
          <p:cNvPicPr preferRelativeResize="0"/>
          <p:nvPr/>
        </p:nvPicPr>
        <p:blipFill rotWithShape="1">
          <a:blip r:embed="rId5">
            <a:alphaModFix/>
          </a:blip>
          <a:srcRect/>
          <a:stretch/>
        </p:blipFill>
        <p:spPr>
          <a:xfrm>
            <a:off x="2404450" y="89800"/>
            <a:ext cx="6600299" cy="326100"/>
          </a:xfrm>
          <a:prstGeom prst="rect">
            <a:avLst/>
          </a:prstGeom>
          <a:noFill/>
          <a:ln>
            <a:noFill/>
          </a:ln>
        </p:spPr>
      </p:pic>
      <p:pic>
        <p:nvPicPr>
          <p:cNvPr id="324" name="Google Shape;324;p24"/>
          <p:cNvPicPr preferRelativeResize="0"/>
          <p:nvPr/>
        </p:nvPicPr>
        <p:blipFill rotWithShape="1">
          <a:blip r:embed="rId3">
            <a:alphaModFix/>
          </a:blip>
          <a:srcRect/>
          <a:stretch/>
        </p:blipFill>
        <p:spPr>
          <a:xfrm>
            <a:off x="2404450" y="614800"/>
            <a:ext cx="6600299" cy="4090500"/>
          </a:xfrm>
          <a:prstGeom prst="rect">
            <a:avLst/>
          </a:prstGeom>
          <a:noFill/>
          <a:ln>
            <a:noFill/>
          </a:ln>
        </p:spPr>
      </p:pic>
      <p:sp>
        <p:nvSpPr>
          <p:cNvPr id="325" name="Google Shape;325;p24"/>
          <p:cNvSpPr txBox="1"/>
          <p:nvPr/>
        </p:nvSpPr>
        <p:spPr>
          <a:xfrm>
            <a:off x="2404450" y="89800"/>
            <a:ext cx="66003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326" name="Google Shape;326;p24"/>
          <p:cNvSpPr txBox="1"/>
          <p:nvPr/>
        </p:nvSpPr>
        <p:spPr>
          <a:xfrm>
            <a:off x="2404450" y="614800"/>
            <a:ext cx="6600300" cy="40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sp>
        <p:nvSpPr>
          <p:cNvPr id="327" name="Google Shape;327;p24"/>
          <p:cNvSpPr txBox="1"/>
          <p:nvPr/>
        </p:nvSpPr>
        <p:spPr>
          <a:xfrm>
            <a:off x="2154750" y="204975"/>
            <a:ext cx="1987800" cy="4500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rgbClr val="FFFFFF"/>
                </a:solidFill>
                <a:latin typeface="Century Gothic"/>
                <a:ea typeface="Century Gothic"/>
                <a:cs typeface="Century Gothic"/>
                <a:sym typeface="Century Gothic"/>
              </a:rPr>
              <a:t>Click to add subtitle</a:t>
            </a:r>
            <a:endParaRPr sz="1000">
              <a:solidFill>
                <a:srgbClr val="FFFFFF"/>
              </a:solidFill>
              <a:latin typeface="Century Gothic"/>
              <a:ea typeface="Century Gothic"/>
              <a:cs typeface="Century Gothic"/>
              <a:sym typeface="Century Gothic"/>
            </a:endParaRPr>
          </a:p>
        </p:txBody>
      </p:sp>
      <p:pic>
        <p:nvPicPr>
          <p:cNvPr id="328" name="Google Shape;328;p24"/>
          <p:cNvPicPr preferRelativeResize="0"/>
          <p:nvPr/>
        </p:nvPicPr>
        <p:blipFill rotWithShape="1">
          <a:blip r:embed="rId5">
            <a:alphaModFix/>
          </a:blip>
          <a:srcRect/>
          <a:stretch/>
        </p:blipFill>
        <p:spPr>
          <a:xfrm>
            <a:off x="2404450" y="89800"/>
            <a:ext cx="6600299" cy="326100"/>
          </a:xfrm>
          <a:prstGeom prst="rect">
            <a:avLst/>
          </a:prstGeom>
          <a:noFill/>
          <a:ln>
            <a:noFill/>
          </a:ln>
        </p:spPr>
      </p:pic>
      <p:pic>
        <p:nvPicPr>
          <p:cNvPr id="329" name="Google Shape;329;p24"/>
          <p:cNvPicPr preferRelativeResize="0"/>
          <p:nvPr/>
        </p:nvPicPr>
        <p:blipFill rotWithShape="1">
          <a:blip r:embed="rId3">
            <a:alphaModFix/>
          </a:blip>
          <a:srcRect/>
          <a:stretch/>
        </p:blipFill>
        <p:spPr>
          <a:xfrm>
            <a:off x="2404450" y="614800"/>
            <a:ext cx="6600299" cy="4090500"/>
          </a:xfrm>
          <a:prstGeom prst="rect">
            <a:avLst/>
          </a:prstGeom>
          <a:noFill/>
          <a:ln>
            <a:noFill/>
          </a:ln>
        </p:spPr>
      </p:pic>
      <p:sp>
        <p:nvSpPr>
          <p:cNvPr id="330" name="Google Shape;330;p24"/>
          <p:cNvSpPr txBox="1"/>
          <p:nvPr/>
        </p:nvSpPr>
        <p:spPr>
          <a:xfrm>
            <a:off x="2404450" y="89800"/>
            <a:ext cx="66003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331" name="Google Shape;331;p24"/>
          <p:cNvSpPr txBox="1"/>
          <p:nvPr/>
        </p:nvSpPr>
        <p:spPr>
          <a:xfrm>
            <a:off x="2404450" y="614800"/>
            <a:ext cx="6600300" cy="4090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sp>
        <p:nvSpPr>
          <p:cNvPr id="332" name="Google Shape;332;p24"/>
          <p:cNvSpPr txBox="1">
            <a:spLocks noGrp="1"/>
          </p:cNvSpPr>
          <p:nvPr>
            <p:ph type="subTitle" idx="1"/>
          </p:nvPr>
        </p:nvSpPr>
        <p:spPr>
          <a:xfrm>
            <a:off x="2430150" y="96100"/>
            <a:ext cx="6600300" cy="3261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a:latin typeface="Century Gothic"/>
                <a:ea typeface="Century Gothic"/>
                <a:cs typeface="Century Gothic"/>
                <a:sym typeface="Century Gothic"/>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pic>
        <p:nvPicPr>
          <p:cNvPr id="333" name="Google Shape;333;p24"/>
          <p:cNvPicPr preferRelativeResize="0"/>
          <p:nvPr/>
        </p:nvPicPr>
        <p:blipFill rotWithShape="1">
          <a:blip r:embed="rId6">
            <a:alphaModFix/>
          </a:blip>
          <a:srcRect/>
          <a:stretch/>
        </p:blipFill>
        <p:spPr>
          <a:xfrm>
            <a:off x="0" y="0"/>
            <a:ext cx="2353450" cy="5143500"/>
          </a:xfrm>
          <a:prstGeom prst="rect">
            <a:avLst/>
          </a:prstGeom>
          <a:noFill/>
          <a:ln>
            <a:noFill/>
          </a:ln>
        </p:spPr>
      </p:pic>
      <p:sp>
        <p:nvSpPr>
          <p:cNvPr id="334" name="Google Shape;334;p24"/>
          <p:cNvSpPr/>
          <p:nvPr/>
        </p:nvSpPr>
        <p:spPr>
          <a:xfrm>
            <a:off x="0" y="0"/>
            <a:ext cx="2353437" cy="5143500"/>
          </a:xfrm>
          <a:custGeom>
            <a:avLst/>
            <a:gdLst/>
            <a:ahLst/>
            <a:cxnLst/>
            <a:rect l="l" t="t" r="r" b="b"/>
            <a:pathLst>
              <a:path w="3137916" h="6858000" extrusionOk="0">
                <a:moveTo>
                  <a:pt x="0" y="0"/>
                </a:moveTo>
                <a:lnTo>
                  <a:pt x="0" y="6858000"/>
                </a:lnTo>
                <a:lnTo>
                  <a:pt x="3137916" y="6858000"/>
                </a:lnTo>
                <a:lnTo>
                  <a:pt x="3137916" y="0"/>
                </a:lnTo>
                <a:close/>
              </a:path>
            </a:pathLst>
          </a:custGeom>
          <a:solidFill>
            <a:srgbClr val="F6A4B7"/>
          </a:solidFill>
          <a:ln>
            <a:noFill/>
          </a:ln>
        </p:spPr>
      </p:sp>
      <p:pic>
        <p:nvPicPr>
          <p:cNvPr id="335" name="Google Shape;335;p24"/>
          <p:cNvPicPr preferRelativeResize="0"/>
          <p:nvPr/>
        </p:nvPicPr>
        <p:blipFill rotWithShape="1">
          <a:blip r:embed="rId7">
            <a:alphaModFix/>
          </a:blip>
          <a:srcRect/>
          <a:stretch/>
        </p:blipFill>
        <p:spPr>
          <a:xfrm>
            <a:off x="166950" y="89800"/>
            <a:ext cx="1987800" cy="4500300"/>
          </a:xfrm>
          <a:prstGeom prst="rect">
            <a:avLst/>
          </a:prstGeom>
          <a:noFill/>
          <a:ln>
            <a:noFill/>
          </a:ln>
        </p:spPr>
      </p:pic>
      <p:sp>
        <p:nvSpPr>
          <p:cNvPr id="336" name="Google Shape;336;p24"/>
          <p:cNvSpPr/>
          <p:nvPr/>
        </p:nvSpPr>
        <p:spPr>
          <a:xfrm>
            <a:off x="166950" y="89800"/>
            <a:ext cx="1987772" cy="4500277"/>
          </a:xfrm>
          <a:custGeom>
            <a:avLst/>
            <a:gdLst/>
            <a:ahLst/>
            <a:cxnLst/>
            <a:rect l="l" t="t" r="r" b="b"/>
            <a:pathLst>
              <a:path w="2650363" h="6000369" extrusionOk="0">
                <a:moveTo>
                  <a:pt x="0" y="0"/>
                </a:moveTo>
                <a:lnTo>
                  <a:pt x="0" y="6000369"/>
                </a:lnTo>
                <a:lnTo>
                  <a:pt x="2650363" y="6000369"/>
                </a:lnTo>
                <a:lnTo>
                  <a:pt x="2650363" y="0"/>
                </a:lnTo>
                <a:close/>
              </a:path>
            </a:pathLst>
          </a:custGeom>
          <a:blipFill rotWithShape="1">
            <a:blip r:embed="rId8">
              <a:alphaModFix/>
            </a:blip>
            <a:stretch>
              <a:fillRect/>
            </a:stretch>
          </a:blipFill>
          <a:ln>
            <a:noFill/>
          </a:ln>
        </p:spPr>
      </p:sp>
      <p:sp>
        <p:nvSpPr>
          <p:cNvPr id="337" name="Google Shape;337;p24"/>
          <p:cNvSpPr/>
          <p:nvPr/>
        </p:nvSpPr>
        <p:spPr>
          <a:xfrm>
            <a:off x="205425" y="4742658"/>
            <a:ext cx="864299" cy="235934"/>
          </a:xfrm>
          <a:custGeom>
            <a:avLst/>
            <a:gdLst/>
            <a:ahLst/>
            <a:cxnLst/>
            <a:rect l="l" t="t" r="r" b="b"/>
            <a:pathLst>
              <a:path w="1152398" h="314579" extrusionOk="0">
                <a:moveTo>
                  <a:pt x="0" y="0"/>
                </a:moveTo>
                <a:lnTo>
                  <a:pt x="0" y="314579"/>
                </a:lnTo>
                <a:lnTo>
                  <a:pt x="1152398" y="314579"/>
                </a:lnTo>
                <a:lnTo>
                  <a:pt x="1152398" y="0"/>
                </a:lnTo>
                <a:close/>
              </a:path>
            </a:pathLst>
          </a:custGeom>
          <a:blipFill rotWithShape="1">
            <a:blip r:embed="rId9">
              <a:alphaModFix/>
            </a:blip>
            <a:stretch>
              <a:fillRect t="-36758" b="-36729"/>
            </a:stretch>
          </a:blipFill>
          <a:ln>
            <a:noFill/>
          </a:ln>
        </p:spPr>
      </p:sp>
      <p:pic>
        <p:nvPicPr>
          <p:cNvPr id="338" name="Google Shape;338;p24"/>
          <p:cNvPicPr preferRelativeResize="0"/>
          <p:nvPr/>
        </p:nvPicPr>
        <p:blipFill rotWithShape="1">
          <a:blip r:embed="rId10">
            <a:alphaModFix/>
          </a:blip>
          <a:srcRect/>
          <a:stretch/>
        </p:blipFill>
        <p:spPr>
          <a:xfrm>
            <a:off x="205425" y="4742658"/>
            <a:ext cx="864268" cy="235936"/>
          </a:xfrm>
          <a:prstGeom prst="rect">
            <a:avLst/>
          </a:prstGeom>
          <a:noFill/>
          <a:ln>
            <a:noFill/>
          </a:ln>
        </p:spPr>
      </p:pic>
      <p:pic>
        <p:nvPicPr>
          <p:cNvPr id="339" name="Google Shape;339;p24"/>
          <p:cNvPicPr preferRelativeResize="0"/>
          <p:nvPr/>
        </p:nvPicPr>
        <p:blipFill rotWithShape="1">
          <a:blip r:embed="rId7">
            <a:alphaModFix/>
          </a:blip>
          <a:srcRect/>
          <a:stretch/>
        </p:blipFill>
        <p:spPr>
          <a:xfrm>
            <a:off x="166950" y="89800"/>
            <a:ext cx="1987800" cy="4500300"/>
          </a:xfrm>
          <a:prstGeom prst="rect">
            <a:avLst/>
          </a:prstGeom>
          <a:noFill/>
          <a:ln>
            <a:noFill/>
          </a:ln>
        </p:spPr>
      </p:pic>
      <p:sp>
        <p:nvSpPr>
          <p:cNvPr id="340" name="Google Shape;340;p24"/>
          <p:cNvSpPr txBox="1">
            <a:spLocks noGrp="1"/>
          </p:cNvSpPr>
          <p:nvPr>
            <p:ph type="subTitle" idx="2"/>
          </p:nvPr>
        </p:nvSpPr>
        <p:spPr>
          <a:xfrm>
            <a:off x="192225" y="82375"/>
            <a:ext cx="1987800" cy="4500300"/>
          </a:xfrm>
          <a:prstGeom prst="rect">
            <a:avLst/>
          </a:prstGeom>
        </p:spPr>
        <p:txBody>
          <a:bodyPr spcFirstLastPara="1" wrap="square" lIns="91425" tIns="45700" rIns="91425" bIns="45700" anchor="t" anchorCtr="0">
            <a:normAutofit/>
          </a:bodyPr>
          <a:lstStyle>
            <a:lvl1pPr lvl="0">
              <a:spcBef>
                <a:spcPts val="640"/>
              </a:spcBef>
              <a:spcAft>
                <a:spcPts val="0"/>
              </a:spcAft>
              <a:buSzPts val="1800"/>
              <a:buFont typeface="Century Gothic"/>
              <a:buNone/>
              <a:defRPr sz="1800">
                <a:latin typeface="Century Gothic"/>
                <a:ea typeface="Century Gothic"/>
                <a:cs typeface="Century Gothic"/>
                <a:sym typeface="Century Gothic"/>
              </a:defRPr>
            </a:lvl1pPr>
            <a:lvl2pPr lvl="1">
              <a:spcBef>
                <a:spcPts val="560"/>
              </a:spcBef>
              <a:spcAft>
                <a:spcPts val="0"/>
              </a:spcAft>
              <a:buSzPts val="2800"/>
              <a:buNone/>
              <a:defRPr/>
            </a:lvl2pPr>
            <a:lvl3pPr lvl="2">
              <a:spcBef>
                <a:spcPts val="480"/>
              </a:spcBef>
              <a:spcAft>
                <a:spcPts val="0"/>
              </a:spcAft>
              <a:buSzPts val="24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341" name="Google Shape;341;p24"/>
          <p:cNvSpPr txBox="1">
            <a:spLocks noGrp="1"/>
          </p:cNvSpPr>
          <p:nvPr>
            <p:ph type="body" idx="3"/>
          </p:nvPr>
        </p:nvSpPr>
        <p:spPr>
          <a:xfrm>
            <a:off x="2416425" y="631575"/>
            <a:ext cx="6600300" cy="40737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rtl="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rtl="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rtl="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rtl="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rtl="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rtl="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rtl="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rtl="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alf Page Colour Block_01">
  <p:cSld name="CUSTOM_8">
    <p:spTree>
      <p:nvGrpSpPr>
        <p:cNvPr id="1" name="Shape 377"/>
        <p:cNvGrpSpPr/>
        <p:nvPr/>
      </p:nvGrpSpPr>
      <p:grpSpPr>
        <a:xfrm>
          <a:off x="0" y="0"/>
          <a:ext cx="0" cy="0"/>
          <a:chOff x="0" y="0"/>
          <a:chExt cx="0" cy="0"/>
        </a:xfrm>
      </p:grpSpPr>
      <p:pic>
        <p:nvPicPr>
          <p:cNvPr id="378" name="Google Shape;378;p2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79" name="Google Shape;379;p26"/>
          <p:cNvPicPr preferRelativeResize="0"/>
          <p:nvPr/>
        </p:nvPicPr>
        <p:blipFill rotWithShape="1">
          <a:blip r:embed="rId3">
            <a:alphaModFix/>
          </a:blip>
          <a:srcRect/>
          <a:stretch/>
        </p:blipFill>
        <p:spPr>
          <a:xfrm>
            <a:off x="0" y="0"/>
            <a:ext cx="4570796" cy="5143500"/>
          </a:xfrm>
          <a:prstGeom prst="rect">
            <a:avLst/>
          </a:prstGeom>
          <a:noFill/>
          <a:ln>
            <a:noFill/>
          </a:ln>
        </p:spPr>
      </p:pic>
      <p:sp>
        <p:nvSpPr>
          <p:cNvPr id="380" name="Google Shape;380;p26"/>
          <p:cNvSpPr/>
          <p:nvPr/>
        </p:nvSpPr>
        <p:spPr>
          <a:xfrm>
            <a:off x="0" y="0"/>
            <a:ext cx="4570762" cy="5143500"/>
          </a:xfrm>
          <a:custGeom>
            <a:avLst/>
            <a:gdLst/>
            <a:ahLst/>
            <a:cxnLst/>
            <a:rect l="l" t="t" r="r" b="b"/>
            <a:pathLst>
              <a:path w="6094349" h="6858000" extrusionOk="0">
                <a:moveTo>
                  <a:pt x="0" y="0"/>
                </a:moveTo>
                <a:lnTo>
                  <a:pt x="0" y="6858000"/>
                </a:lnTo>
                <a:lnTo>
                  <a:pt x="6094349" y="6858000"/>
                </a:lnTo>
                <a:lnTo>
                  <a:pt x="6094349" y="0"/>
                </a:lnTo>
                <a:close/>
              </a:path>
            </a:pathLst>
          </a:custGeom>
          <a:solidFill>
            <a:srgbClr val="F6A4B7"/>
          </a:solidFill>
          <a:ln>
            <a:noFill/>
          </a:ln>
        </p:spPr>
      </p:sp>
      <p:pic>
        <p:nvPicPr>
          <p:cNvPr id="381" name="Google Shape;381;p26"/>
          <p:cNvPicPr preferRelativeResize="0"/>
          <p:nvPr/>
        </p:nvPicPr>
        <p:blipFill rotWithShape="1">
          <a:blip r:embed="rId4">
            <a:alphaModFix/>
          </a:blip>
          <a:srcRect/>
          <a:stretch/>
        </p:blipFill>
        <p:spPr>
          <a:xfrm>
            <a:off x="205425" y="4816019"/>
            <a:ext cx="595602" cy="162631"/>
          </a:xfrm>
          <a:prstGeom prst="rect">
            <a:avLst/>
          </a:prstGeom>
          <a:noFill/>
          <a:ln>
            <a:noFill/>
          </a:ln>
        </p:spPr>
      </p:pic>
      <p:pic>
        <p:nvPicPr>
          <p:cNvPr id="382" name="Google Shape;382;p26"/>
          <p:cNvPicPr preferRelativeResize="0"/>
          <p:nvPr/>
        </p:nvPicPr>
        <p:blipFill rotWithShape="1">
          <a:blip r:embed="rId5">
            <a:alphaModFix/>
          </a:blip>
          <a:srcRect/>
          <a:stretch/>
        </p:blipFill>
        <p:spPr>
          <a:xfrm>
            <a:off x="4723050" y="124525"/>
            <a:ext cx="4281600" cy="326100"/>
          </a:xfrm>
          <a:prstGeom prst="rect">
            <a:avLst/>
          </a:prstGeom>
          <a:noFill/>
          <a:ln>
            <a:noFill/>
          </a:ln>
        </p:spPr>
      </p:pic>
      <p:pic>
        <p:nvPicPr>
          <p:cNvPr id="383" name="Google Shape;383;p26"/>
          <p:cNvPicPr preferRelativeResize="0"/>
          <p:nvPr/>
        </p:nvPicPr>
        <p:blipFill rotWithShape="1">
          <a:blip r:embed="rId6">
            <a:alphaModFix/>
          </a:blip>
          <a:srcRect/>
          <a:stretch/>
        </p:blipFill>
        <p:spPr>
          <a:xfrm>
            <a:off x="4723050" y="636400"/>
            <a:ext cx="4245599" cy="4310401"/>
          </a:xfrm>
          <a:prstGeom prst="rect">
            <a:avLst/>
          </a:prstGeom>
          <a:noFill/>
          <a:ln>
            <a:noFill/>
          </a:ln>
        </p:spPr>
      </p:pic>
      <p:sp>
        <p:nvSpPr>
          <p:cNvPr id="384" name="Google Shape;384;p26"/>
          <p:cNvSpPr/>
          <p:nvPr/>
        </p:nvSpPr>
        <p:spPr>
          <a:xfrm>
            <a:off x="205425" y="4726786"/>
            <a:ext cx="923177" cy="252017"/>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7">
              <a:alphaModFix/>
            </a:blip>
            <a:stretch>
              <a:fillRect t="-36758" b="-36737"/>
            </a:stretch>
          </a:blipFill>
          <a:ln>
            <a:noFill/>
          </a:ln>
        </p:spPr>
      </p:sp>
      <p:sp>
        <p:nvSpPr>
          <p:cNvPr id="385" name="Google Shape;385;p26"/>
          <p:cNvSpPr txBox="1"/>
          <p:nvPr/>
        </p:nvSpPr>
        <p:spPr>
          <a:xfrm>
            <a:off x="4723050" y="636400"/>
            <a:ext cx="4245600" cy="431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sp>
        <p:nvSpPr>
          <p:cNvPr id="386" name="Google Shape;386;p26"/>
          <p:cNvSpPr txBox="1"/>
          <p:nvPr/>
        </p:nvSpPr>
        <p:spPr>
          <a:xfrm>
            <a:off x="4723050" y="124525"/>
            <a:ext cx="42816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387" name="Google Shape;387;p26"/>
          <p:cNvSpPr txBox="1"/>
          <p:nvPr/>
        </p:nvSpPr>
        <p:spPr>
          <a:xfrm>
            <a:off x="205425" y="124525"/>
            <a:ext cx="4140000" cy="445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4800">
              <a:solidFill>
                <a:srgbClr val="FFFFFF"/>
              </a:solidFill>
              <a:latin typeface="Century Gothic"/>
              <a:ea typeface="Century Gothic"/>
              <a:cs typeface="Century Gothic"/>
              <a:sym typeface="Century Gothic"/>
            </a:endParaRPr>
          </a:p>
        </p:txBody>
      </p:sp>
      <p:sp>
        <p:nvSpPr>
          <p:cNvPr id="388" name="Google Shape;388;p26"/>
          <p:cNvSpPr txBox="1">
            <a:spLocks noGrp="1"/>
          </p:cNvSpPr>
          <p:nvPr>
            <p:ph type="subTitle" idx="1"/>
          </p:nvPr>
        </p:nvSpPr>
        <p:spPr>
          <a:xfrm>
            <a:off x="4750475" y="109850"/>
            <a:ext cx="4245600" cy="326100"/>
          </a:xfrm>
          <a:prstGeom prst="rect">
            <a:avLst/>
          </a:prstGeom>
        </p:spPr>
        <p:txBody>
          <a:bodyPr spcFirstLastPara="1" wrap="square" lIns="91425" tIns="45700" rIns="91425" bIns="45700" anchor="t" anchorCtr="0">
            <a:normAutofit/>
          </a:bodyPr>
          <a:lstStyle>
            <a:lvl1pPr lvl="0">
              <a:spcBef>
                <a:spcPts val="640"/>
              </a:spcBef>
              <a:spcAft>
                <a:spcPts val="0"/>
              </a:spcAft>
              <a:buSzPts val="1800"/>
              <a:buFont typeface="Century Gothic"/>
              <a:buNone/>
              <a:defRPr sz="1800">
                <a:latin typeface="Century Gothic"/>
                <a:ea typeface="Century Gothic"/>
                <a:cs typeface="Century Gothic"/>
                <a:sym typeface="Century Gothic"/>
              </a:defRPr>
            </a:lvl1pPr>
            <a:lvl2pPr lvl="1">
              <a:spcBef>
                <a:spcPts val="560"/>
              </a:spcBef>
              <a:spcAft>
                <a:spcPts val="0"/>
              </a:spcAft>
              <a:buSzPts val="2800"/>
              <a:buNone/>
              <a:defRPr/>
            </a:lvl2pPr>
            <a:lvl3pPr lvl="2">
              <a:spcBef>
                <a:spcPts val="480"/>
              </a:spcBef>
              <a:spcAft>
                <a:spcPts val="0"/>
              </a:spcAft>
              <a:buSzPts val="24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389" name="Google Shape;389;p26"/>
          <p:cNvSpPr txBox="1">
            <a:spLocks noGrp="1"/>
          </p:cNvSpPr>
          <p:nvPr>
            <p:ph type="body" idx="2"/>
          </p:nvPr>
        </p:nvSpPr>
        <p:spPr>
          <a:xfrm>
            <a:off x="4723050" y="636400"/>
            <a:ext cx="4245600" cy="4310400"/>
          </a:xfrm>
          <a:prstGeom prst="rect">
            <a:avLst/>
          </a:prstGeom>
        </p:spPr>
        <p:txBody>
          <a:bodyPr spcFirstLastPara="1" wrap="square" lIns="91425" tIns="45700" rIns="91425" bIns="45700" anchor="t" anchorCtr="0">
            <a:normAutofit/>
          </a:bodyPr>
          <a:lstStyle>
            <a:lvl1pPr marL="457200" lvl="0" indent="-34290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
        <p:nvSpPr>
          <p:cNvPr id="390" name="Google Shape;390;p26"/>
          <p:cNvSpPr txBox="1">
            <a:spLocks noGrp="1"/>
          </p:cNvSpPr>
          <p:nvPr>
            <p:ph type="title"/>
          </p:nvPr>
        </p:nvSpPr>
        <p:spPr>
          <a:xfrm>
            <a:off x="219675" y="109850"/>
            <a:ext cx="4132800" cy="4452600"/>
          </a:xfrm>
          <a:prstGeom prst="rect">
            <a:avLst/>
          </a:prstGeom>
        </p:spPr>
        <p:txBody>
          <a:bodyPr spcFirstLastPara="1" wrap="square" lIns="91425" tIns="45700" rIns="91425" bIns="45700" anchor="t" anchorCtr="0">
            <a:normAutofit/>
          </a:bodyPr>
          <a:lstStyle>
            <a:lvl1pPr lvl="0" algn="l">
              <a:spcBef>
                <a:spcPts val="0"/>
              </a:spcBef>
              <a:spcAft>
                <a:spcPts val="0"/>
              </a:spcAft>
              <a:buSzPts val="4800"/>
              <a:buFont typeface="Century Gothic"/>
              <a:buNone/>
              <a:defRPr sz="4800">
                <a:latin typeface="Century Gothic"/>
                <a:ea typeface="Century Gothic"/>
                <a:cs typeface="Century Gothic"/>
                <a:sym typeface="Century Gothic"/>
              </a:defRPr>
            </a:lvl1pPr>
            <a:lvl2pPr lvl="1">
              <a:spcBef>
                <a:spcPts val="0"/>
              </a:spcBef>
              <a:spcAft>
                <a:spcPts val="0"/>
              </a:spcAft>
              <a:buSzPts val="4800"/>
              <a:buFont typeface="Century Gothic"/>
              <a:buNone/>
              <a:defRPr sz="4800">
                <a:latin typeface="Century Gothic"/>
                <a:ea typeface="Century Gothic"/>
                <a:cs typeface="Century Gothic"/>
                <a:sym typeface="Century Gothic"/>
              </a:defRPr>
            </a:lvl2pPr>
            <a:lvl3pPr lvl="2">
              <a:spcBef>
                <a:spcPts val="0"/>
              </a:spcBef>
              <a:spcAft>
                <a:spcPts val="0"/>
              </a:spcAft>
              <a:buSzPts val="4800"/>
              <a:buFont typeface="Century Gothic"/>
              <a:buNone/>
              <a:defRPr sz="4800">
                <a:latin typeface="Century Gothic"/>
                <a:ea typeface="Century Gothic"/>
                <a:cs typeface="Century Gothic"/>
                <a:sym typeface="Century Gothic"/>
              </a:defRPr>
            </a:lvl3pPr>
            <a:lvl4pPr lvl="3">
              <a:spcBef>
                <a:spcPts val="0"/>
              </a:spcBef>
              <a:spcAft>
                <a:spcPts val="0"/>
              </a:spcAft>
              <a:buSzPts val="4800"/>
              <a:buFont typeface="Century Gothic"/>
              <a:buNone/>
              <a:defRPr sz="4800">
                <a:latin typeface="Century Gothic"/>
                <a:ea typeface="Century Gothic"/>
                <a:cs typeface="Century Gothic"/>
                <a:sym typeface="Century Gothic"/>
              </a:defRPr>
            </a:lvl4pPr>
            <a:lvl5pPr lvl="4">
              <a:spcBef>
                <a:spcPts val="0"/>
              </a:spcBef>
              <a:spcAft>
                <a:spcPts val="0"/>
              </a:spcAft>
              <a:buSzPts val="4800"/>
              <a:buFont typeface="Century Gothic"/>
              <a:buNone/>
              <a:defRPr sz="4800">
                <a:latin typeface="Century Gothic"/>
                <a:ea typeface="Century Gothic"/>
                <a:cs typeface="Century Gothic"/>
                <a:sym typeface="Century Gothic"/>
              </a:defRPr>
            </a:lvl5pPr>
            <a:lvl6pPr lvl="5">
              <a:spcBef>
                <a:spcPts val="0"/>
              </a:spcBef>
              <a:spcAft>
                <a:spcPts val="0"/>
              </a:spcAft>
              <a:buSzPts val="4800"/>
              <a:buFont typeface="Century Gothic"/>
              <a:buNone/>
              <a:defRPr sz="4800">
                <a:latin typeface="Century Gothic"/>
                <a:ea typeface="Century Gothic"/>
                <a:cs typeface="Century Gothic"/>
                <a:sym typeface="Century Gothic"/>
              </a:defRPr>
            </a:lvl6pPr>
            <a:lvl7pPr lvl="6">
              <a:spcBef>
                <a:spcPts val="0"/>
              </a:spcBef>
              <a:spcAft>
                <a:spcPts val="0"/>
              </a:spcAft>
              <a:buSzPts val="4800"/>
              <a:buFont typeface="Century Gothic"/>
              <a:buNone/>
              <a:defRPr sz="4800">
                <a:latin typeface="Century Gothic"/>
                <a:ea typeface="Century Gothic"/>
                <a:cs typeface="Century Gothic"/>
                <a:sym typeface="Century Gothic"/>
              </a:defRPr>
            </a:lvl7pPr>
            <a:lvl8pPr lvl="7">
              <a:spcBef>
                <a:spcPts val="0"/>
              </a:spcBef>
              <a:spcAft>
                <a:spcPts val="0"/>
              </a:spcAft>
              <a:buSzPts val="4800"/>
              <a:buFont typeface="Century Gothic"/>
              <a:buNone/>
              <a:defRPr sz="4800">
                <a:latin typeface="Century Gothic"/>
                <a:ea typeface="Century Gothic"/>
                <a:cs typeface="Century Gothic"/>
                <a:sym typeface="Century Gothic"/>
              </a:defRPr>
            </a:lvl8pPr>
            <a:lvl9pPr lvl="8">
              <a:spcBef>
                <a:spcPts val="0"/>
              </a:spcBef>
              <a:spcAft>
                <a:spcPts val="0"/>
              </a:spcAft>
              <a:buSzPts val="4800"/>
              <a:buFont typeface="Century Gothic"/>
              <a:buNone/>
              <a:defRPr sz="4800">
                <a:latin typeface="Century Gothic"/>
                <a:ea typeface="Century Gothic"/>
                <a:cs typeface="Century Gothic"/>
                <a:sym typeface="Century Gothic"/>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alf Page Colour Block_03">
  <p:cSld name="CUSTOM_31">
    <p:spTree>
      <p:nvGrpSpPr>
        <p:cNvPr id="1" name="Shape 405"/>
        <p:cNvGrpSpPr/>
        <p:nvPr/>
      </p:nvGrpSpPr>
      <p:grpSpPr>
        <a:xfrm>
          <a:off x="0" y="0"/>
          <a:ext cx="0" cy="0"/>
          <a:chOff x="0" y="0"/>
          <a:chExt cx="0" cy="0"/>
        </a:xfrm>
      </p:grpSpPr>
      <p:pic>
        <p:nvPicPr>
          <p:cNvPr id="406" name="Google Shape;406;p2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07" name="Google Shape;407;p28"/>
          <p:cNvSpPr/>
          <p:nvPr/>
        </p:nvSpPr>
        <p:spPr>
          <a:xfrm>
            <a:off x="0" y="0"/>
            <a:ext cx="9144000" cy="5143500"/>
          </a:xfrm>
          <a:custGeom>
            <a:avLst/>
            <a:gdLst/>
            <a:ahLst/>
            <a:cxnLst/>
            <a:rect l="l" t="t" r="r" b="b"/>
            <a:pathLst>
              <a:path w="12192000" h="6858000" extrusionOk="0">
                <a:moveTo>
                  <a:pt x="0" y="0"/>
                </a:moveTo>
                <a:lnTo>
                  <a:pt x="0" y="6858000"/>
                </a:lnTo>
                <a:lnTo>
                  <a:pt x="12192000" y="6858000"/>
                </a:lnTo>
                <a:lnTo>
                  <a:pt x="12192000" y="0"/>
                </a:lnTo>
                <a:close/>
              </a:path>
            </a:pathLst>
          </a:custGeom>
          <a:blipFill rotWithShape="1">
            <a:blip r:embed="rId3">
              <a:alphaModFix/>
            </a:blip>
            <a:stretch>
              <a:fillRect/>
            </a:stretch>
          </a:blipFill>
          <a:ln>
            <a:noFill/>
          </a:ln>
        </p:spPr>
      </p:sp>
      <p:sp>
        <p:nvSpPr>
          <p:cNvPr id="408" name="Google Shape;408;p28"/>
          <p:cNvSpPr/>
          <p:nvPr/>
        </p:nvSpPr>
        <p:spPr>
          <a:xfrm>
            <a:off x="0" y="0"/>
            <a:ext cx="4570762" cy="5143500"/>
          </a:xfrm>
          <a:custGeom>
            <a:avLst/>
            <a:gdLst/>
            <a:ahLst/>
            <a:cxnLst/>
            <a:rect l="l" t="t" r="r" b="b"/>
            <a:pathLst>
              <a:path w="6094349" h="6858000" extrusionOk="0">
                <a:moveTo>
                  <a:pt x="0" y="0"/>
                </a:moveTo>
                <a:lnTo>
                  <a:pt x="0" y="6858000"/>
                </a:lnTo>
                <a:lnTo>
                  <a:pt x="6094349" y="6858000"/>
                </a:lnTo>
                <a:lnTo>
                  <a:pt x="6094349" y="0"/>
                </a:lnTo>
                <a:close/>
              </a:path>
            </a:pathLst>
          </a:custGeom>
          <a:blipFill rotWithShape="1">
            <a:blip r:embed="rId4">
              <a:alphaModFix/>
            </a:blip>
            <a:stretch>
              <a:fillRect/>
            </a:stretch>
          </a:blipFill>
          <a:ln>
            <a:noFill/>
          </a:ln>
        </p:spPr>
      </p:sp>
      <p:pic>
        <p:nvPicPr>
          <p:cNvPr id="409" name="Google Shape;409;p28"/>
          <p:cNvPicPr preferRelativeResize="0"/>
          <p:nvPr/>
        </p:nvPicPr>
        <p:blipFill rotWithShape="1">
          <a:blip r:embed="rId5">
            <a:alphaModFix/>
          </a:blip>
          <a:srcRect/>
          <a:stretch/>
        </p:blipFill>
        <p:spPr>
          <a:xfrm>
            <a:off x="-31750" y="-31750"/>
            <a:ext cx="4634261" cy="5207000"/>
          </a:xfrm>
          <a:prstGeom prst="rect">
            <a:avLst/>
          </a:prstGeom>
          <a:noFill/>
          <a:ln>
            <a:noFill/>
          </a:ln>
        </p:spPr>
      </p:pic>
      <p:pic>
        <p:nvPicPr>
          <p:cNvPr id="410" name="Google Shape;410;p28"/>
          <p:cNvPicPr preferRelativeResize="0"/>
          <p:nvPr/>
        </p:nvPicPr>
        <p:blipFill rotWithShape="1">
          <a:blip r:embed="rId6">
            <a:alphaModFix/>
          </a:blip>
          <a:srcRect/>
          <a:stretch/>
        </p:blipFill>
        <p:spPr>
          <a:xfrm>
            <a:off x="4723050" y="636400"/>
            <a:ext cx="4245599" cy="4310401"/>
          </a:xfrm>
          <a:prstGeom prst="rect">
            <a:avLst/>
          </a:prstGeom>
          <a:noFill/>
          <a:ln>
            <a:noFill/>
          </a:ln>
        </p:spPr>
      </p:pic>
      <p:sp>
        <p:nvSpPr>
          <p:cNvPr id="411" name="Google Shape;411;p28"/>
          <p:cNvSpPr/>
          <p:nvPr/>
        </p:nvSpPr>
        <p:spPr>
          <a:xfrm>
            <a:off x="4723050" y="636400"/>
            <a:ext cx="4245578" cy="4310444"/>
          </a:xfrm>
          <a:custGeom>
            <a:avLst/>
            <a:gdLst/>
            <a:ahLst/>
            <a:cxnLst/>
            <a:rect l="l" t="t" r="r" b="b"/>
            <a:pathLst>
              <a:path w="5660771" h="5747258" extrusionOk="0">
                <a:moveTo>
                  <a:pt x="0" y="0"/>
                </a:moveTo>
                <a:lnTo>
                  <a:pt x="0" y="5747258"/>
                </a:lnTo>
                <a:lnTo>
                  <a:pt x="5660771" y="5747258"/>
                </a:lnTo>
                <a:lnTo>
                  <a:pt x="5660771" y="0"/>
                </a:lnTo>
                <a:close/>
              </a:path>
            </a:pathLst>
          </a:custGeom>
          <a:blipFill rotWithShape="1">
            <a:blip r:embed="rId7">
              <a:alphaModFix/>
            </a:blip>
            <a:stretch>
              <a:fillRect/>
            </a:stretch>
          </a:blipFill>
          <a:ln>
            <a:noFill/>
          </a:ln>
        </p:spPr>
      </p:sp>
      <p:sp>
        <p:nvSpPr>
          <p:cNvPr id="412" name="Google Shape;412;p28"/>
          <p:cNvSpPr/>
          <p:nvPr/>
        </p:nvSpPr>
        <p:spPr>
          <a:xfrm>
            <a:off x="205425" y="4726786"/>
            <a:ext cx="922401" cy="251841"/>
          </a:xfrm>
          <a:custGeom>
            <a:avLst/>
            <a:gdLst/>
            <a:ahLst/>
            <a:cxnLst/>
            <a:rect l="l" t="t" r="r" b="b"/>
            <a:pathLst>
              <a:path w="1229868" h="335788" extrusionOk="0">
                <a:moveTo>
                  <a:pt x="0" y="0"/>
                </a:moveTo>
                <a:lnTo>
                  <a:pt x="0" y="335788"/>
                </a:lnTo>
                <a:lnTo>
                  <a:pt x="1229868" y="335788"/>
                </a:lnTo>
                <a:lnTo>
                  <a:pt x="1229868" y="0"/>
                </a:lnTo>
                <a:close/>
              </a:path>
            </a:pathLst>
          </a:custGeom>
          <a:blipFill rotWithShape="1">
            <a:blip r:embed="rId8">
              <a:alphaModFix/>
            </a:blip>
            <a:stretch>
              <a:fillRect t="-36758" b="-36729"/>
            </a:stretch>
          </a:blipFill>
          <a:ln>
            <a:noFill/>
          </a:ln>
        </p:spPr>
      </p:sp>
      <p:pic>
        <p:nvPicPr>
          <p:cNvPr id="413" name="Google Shape;413;p28"/>
          <p:cNvPicPr preferRelativeResize="0"/>
          <p:nvPr/>
        </p:nvPicPr>
        <p:blipFill rotWithShape="1">
          <a:blip r:embed="rId9">
            <a:alphaModFix/>
          </a:blip>
          <a:srcRect/>
          <a:stretch/>
        </p:blipFill>
        <p:spPr>
          <a:xfrm>
            <a:off x="205425" y="124525"/>
            <a:ext cx="4140000" cy="4452600"/>
          </a:xfrm>
          <a:prstGeom prst="rect">
            <a:avLst/>
          </a:prstGeom>
          <a:noFill/>
          <a:ln>
            <a:noFill/>
          </a:ln>
        </p:spPr>
      </p:pic>
      <p:pic>
        <p:nvPicPr>
          <p:cNvPr id="414" name="Google Shape;414;p28"/>
          <p:cNvPicPr preferRelativeResize="0"/>
          <p:nvPr/>
        </p:nvPicPr>
        <p:blipFill rotWithShape="1">
          <a:blip r:embed="rId10">
            <a:alphaModFix/>
          </a:blip>
          <a:srcRect/>
          <a:stretch/>
        </p:blipFill>
        <p:spPr>
          <a:xfrm>
            <a:off x="205425" y="4726786"/>
            <a:ext cx="922394" cy="251804"/>
          </a:xfrm>
          <a:prstGeom prst="rect">
            <a:avLst/>
          </a:prstGeom>
          <a:noFill/>
          <a:ln>
            <a:noFill/>
          </a:ln>
        </p:spPr>
      </p:pic>
      <p:pic>
        <p:nvPicPr>
          <p:cNvPr id="415" name="Google Shape;415;p28"/>
          <p:cNvPicPr preferRelativeResize="0"/>
          <p:nvPr/>
        </p:nvPicPr>
        <p:blipFill rotWithShape="1">
          <a:blip r:embed="rId6">
            <a:alphaModFix/>
          </a:blip>
          <a:srcRect/>
          <a:stretch/>
        </p:blipFill>
        <p:spPr>
          <a:xfrm>
            <a:off x="4723050" y="636400"/>
            <a:ext cx="4245599" cy="4310401"/>
          </a:xfrm>
          <a:prstGeom prst="rect">
            <a:avLst/>
          </a:prstGeom>
          <a:noFill/>
          <a:ln>
            <a:noFill/>
          </a:ln>
        </p:spPr>
      </p:pic>
      <p:pic>
        <p:nvPicPr>
          <p:cNvPr id="416" name="Google Shape;416;p28"/>
          <p:cNvPicPr preferRelativeResize="0"/>
          <p:nvPr/>
        </p:nvPicPr>
        <p:blipFill rotWithShape="1">
          <a:blip r:embed="rId11">
            <a:alphaModFix/>
          </a:blip>
          <a:srcRect/>
          <a:stretch/>
        </p:blipFill>
        <p:spPr>
          <a:xfrm>
            <a:off x="4723050" y="124525"/>
            <a:ext cx="4281600" cy="326100"/>
          </a:xfrm>
          <a:prstGeom prst="rect">
            <a:avLst/>
          </a:prstGeom>
          <a:noFill/>
          <a:ln>
            <a:noFill/>
          </a:ln>
        </p:spPr>
      </p:pic>
      <p:sp>
        <p:nvSpPr>
          <p:cNvPr id="417" name="Google Shape;417;p28"/>
          <p:cNvSpPr txBox="1"/>
          <p:nvPr/>
        </p:nvSpPr>
        <p:spPr>
          <a:xfrm>
            <a:off x="3830625" y="631575"/>
            <a:ext cx="42816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418" name="Google Shape;418;p28"/>
          <p:cNvSpPr txBox="1">
            <a:spLocks noGrp="1"/>
          </p:cNvSpPr>
          <p:nvPr>
            <p:ph type="subTitle" idx="1"/>
          </p:nvPr>
        </p:nvSpPr>
        <p:spPr>
          <a:xfrm>
            <a:off x="4750475" y="109850"/>
            <a:ext cx="4245600" cy="3261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a:latin typeface="Century Gothic"/>
                <a:ea typeface="Century Gothic"/>
                <a:cs typeface="Century Gothic"/>
                <a:sym typeface="Century Gothic"/>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419" name="Google Shape;419;p28"/>
          <p:cNvSpPr txBox="1">
            <a:spLocks noGrp="1"/>
          </p:cNvSpPr>
          <p:nvPr>
            <p:ph type="body" idx="2"/>
          </p:nvPr>
        </p:nvSpPr>
        <p:spPr>
          <a:xfrm>
            <a:off x="4750475" y="636400"/>
            <a:ext cx="4245600" cy="4310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rtl="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rtl="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rtl="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rtl="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rtl="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rtl="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rtl="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rtl="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
        <p:nvSpPr>
          <p:cNvPr id="420" name="Google Shape;420;p28"/>
          <p:cNvSpPr txBox="1">
            <a:spLocks noGrp="1"/>
          </p:cNvSpPr>
          <p:nvPr>
            <p:ph type="title"/>
          </p:nvPr>
        </p:nvSpPr>
        <p:spPr>
          <a:xfrm>
            <a:off x="219675" y="109850"/>
            <a:ext cx="4132800" cy="4452600"/>
          </a:xfrm>
          <a:prstGeom prst="rect">
            <a:avLst/>
          </a:prstGeom>
        </p:spPr>
        <p:txBody>
          <a:bodyPr spcFirstLastPara="1" wrap="square" lIns="91425" tIns="45700" rIns="91425" bIns="45700" anchor="t" anchorCtr="0">
            <a:normAutofit/>
          </a:bodyPr>
          <a:lstStyle>
            <a:lvl1pPr lvl="0" algn="l" rtl="0">
              <a:spcBef>
                <a:spcPts val="0"/>
              </a:spcBef>
              <a:spcAft>
                <a:spcPts val="0"/>
              </a:spcAft>
              <a:buClr>
                <a:schemeClr val="lt1"/>
              </a:buClr>
              <a:buSzPts val="4800"/>
              <a:buFont typeface="Century Gothic"/>
              <a:buNone/>
              <a:defRPr sz="4800">
                <a:solidFill>
                  <a:schemeClr val="lt1"/>
                </a:solidFill>
                <a:latin typeface="Century Gothic"/>
                <a:ea typeface="Century Gothic"/>
                <a:cs typeface="Century Gothic"/>
                <a:sym typeface="Century Gothic"/>
              </a:defRPr>
            </a:lvl1pPr>
            <a:lvl2pPr lvl="1" rtl="0">
              <a:spcBef>
                <a:spcPts val="0"/>
              </a:spcBef>
              <a:spcAft>
                <a:spcPts val="0"/>
              </a:spcAft>
              <a:buSzPts val="4800"/>
              <a:buFont typeface="Century Gothic"/>
              <a:buNone/>
              <a:defRPr sz="4800">
                <a:latin typeface="Century Gothic"/>
                <a:ea typeface="Century Gothic"/>
                <a:cs typeface="Century Gothic"/>
                <a:sym typeface="Century Gothic"/>
              </a:defRPr>
            </a:lvl2pPr>
            <a:lvl3pPr lvl="2" rtl="0">
              <a:spcBef>
                <a:spcPts val="0"/>
              </a:spcBef>
              <a:spcAft>
                <a:spcPts val="0"/>
              </a:spcAft>
              <a:buSzPts val="4800"/>
              <a:buFont typeface="Century Gothic"/>
              <a:buNone/>
              <a:defRPr sz="4800">
                <a:latin typeface="Century Gothic"/>
                <a:ea typeface="Century Gothic"/>
                <a:cs typeface="Century Gothic"/>
                <a:sym typeface="Century Gothic"/>
              </a:defRPr>
            </a:lvl3pPr>
            <a:lvl4pPr lvl="3" rtl="0">
              <a:spcBef>
                <a:spcPts val="0"/>
              </a:spcBef>
              <a:spcAft>
                <a:spcPts val="0"/>
              </a:spcAft>
              <a:buSzPts val="4800"/>
              <a:buFont typeface="Century Gothic"/>
              <a:buNone/>
              <a:defRPr sz="4800">
                <a:latin typeface="Century Gothic"/>
                <a:ea typeface="Century Gothic"/>
                <a:cs typeface="Century Gothic"/>
                <a:sym typeface="Century Gothic"/>
              </a:defRPr>
            </a:lvl4pPr>
            <a:lvl5pPr lvl="4" rtl="0">
              <a:spcBef>
                <a:spcPts val="0"/>
              </a:spcBef>
              <a:spcAft>
                <a:spcPts val="0"/>
              </a:spcAft>
              <a:buSzPts val="4800"/>
              <a:buFont typeface="Century Gothic"/>
              <a:buNone/>
              <a:defRPr sz="4800">
                <a:latin typeface="Century Gothic"/>
                <a:ea typeface="Century Gothic"/>
                <a:cs typeface="Century Gothic"/>
                <a:sym typeface="Century Gothic"/>
              </a:defRPr>
            </a:lvl5pPr>
            <a:lvl6pPr lvl="5" rtl="0">
              <a:spcBef>
                <a:spcPts val="0"/>
              </a:spcBef>
              <a:spcAft>
                <a:spcPts val="0"/>
              </a:spcAft>
              <a:buSzPts val="4800"/>
              <a:buFont typeface="Century Gothic"/>
              <a:buNone/>
              <a:defRPr sz="4800">
                <a:latin typeface="Century Gothic"/>
                <a:ea typeface="Century Gothic"/>
                <a:cs typeface="Century Gothic"/>
                <a:sym typeface="Century Gothic"/>
              </a:defRPr>
            </a:lvl6pPr>
            <a:lvl7pPr lvl="6" rtl="0">
              <a:spcBef>
                <a:spcPts val="0"/>
              </a:spcBef>
              <a:spcAft>
                <a:spcPts val="0"/>
              </a:spcAft>
              <a:buSzPts val="4800"/>
              <a:buFont typeface="Century Gothic"/>
              <a:buNone/>
              <a:defRPr sz="4800">
                <a:latin typeface="Century Gothic"/>
                <a:ea typeface="Century Gothic"/>
                <a:cs typeface="Century Gothic"/>
                <a:sym typeface="Century Gothic"/>
              </a:defRPr>
            </a:lvl7pPr>
            <a:lvl8pPr lvl="7" rtl="0">
              <a:spcBef>
                <a:spcPts val="0"/>
              </a:spcBef>
              <a:spcAft>
                <a:spcPts val="0"/>
              </a:spcAft>
              <a:buSzPts val="4800"/>
              <a:buFont typeface="Century Gothic"/>
              <a:buNone/>
              <a:defRPr sz="4800">
                <a:latin typeface="Century Gothic"/>
                <a:ea typeface="Century Gothic"/>
                <a:cs typeface="Century Gothic"/>
                <a:sym typeface="Century Gothic"/>
              </a:defRPr>
            </a:lvl8pPr>
            <a:lvl9pPr lvl="8" rtl="0">
              <a:spcBef>
                <a:spcPts val="0"/>
              </a:spcBef>
              <a:spcAft>
                <a:spcPts val="0"/>
              </a:spcAft>
              <a:buSzPts val="4800"/>
              <a:buFont typeface="Century Gothic"/>
              <a:buNone/>
              <a:defRPr sz="4800">
                <a:latin typeface="Century Gothic"/>
                <a:ea typeface="Century Gothic"/>
                <a:cs typeface="Century Gothic"/>
                <a:sym typeface="Century Gothic"/>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alf Page Colour Block_05">
  <p:cSld name="CUSTOM_11">
    <p:spTree>
      <p:nvGrpSpPr>
        <p:cNvPr id="1" name="Shape 438"/>
        <p:cNvGrpSpPr/>
        <p:nvPr/>
      </p:nvGrpSpPr>
      <p:grpSpPr>
        <a:xfrm>
          <a:off x="0" y="0"/>
          <a:ext cx="0" cy="0"/>
          <a:chOff x="0" y="0"/>
          <a:chExt cx="0" cy="0"/>
        </a:xfrm>
      </p:grpSpPr>
      <p:pic>
        <p:nvPicPr>
          <p:cNvPr id="439" name="Google Shape;439;p3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40" name="Google Shape;440;p30"/>
          <p:cNvPicPr preferRelativeResize="0"/>
          <p:nvPr/>
        </p:nvPicPr>
        <p:blipFill rotWithShape="1">
          <a:blip r:embed="rId3">
            <a:alphaModFix/>
          </a:blip>
          <a:srcRect/>
          <a:stretch/>
        </p:blipFill>
        <p:spPr>
          <a:xfrm>
            <a:off x="0" y="0"/>
            <a:ext cx="4570796" cy="5143500"/>
          </a:xfrm>
          <a:prstGeom prst="rect">
            <a:avLst/>
          </a:prstGeom>
          <a:noFill/>
          <a:ln>
            <a:noFill/>
          </a:ln>
        </p:spPr>
      </p:pic>
      <p:sp>
        <p:nvSpPr>
          <p:cNvPr id="441" name="Google Shape;441;p30"/>
          <p:cNvSpPr/>
          <p:nvPr/>
        </p:nvSpPr>
        <p:spPr>
          <a:xfrm>
            <a:off x="0" y="0"/>
            <a:ext cx="4570762" cy="5143500"/>
          </a:xfrm>
          <a:custGeom>
            <a:avLst/>
            <a:gdLst/>
            <a:ahLst/>
            <a:cxnLst/>
            <a:rect l="l" t="t" r="r" b="b"/>
            <a:pathLst>
              <a:path w="6094349" h="6858000" extrusionOk="0">
                <a:moveTo>
                  <a:pt x="0" y="0"/>
                </a:moveTo>
                <a:lnTo>
                  <a:pt x="0" y="6858000"/>
                </a:lnTo>
                <a:lnTo>
                  <a:pt x="6094349" y="6858000"/>
                </a:lnTo>
                <a:lnTo>
                  <a:pt x="6094349" y="0"/>
                </a:lnTo>
                <a:close/>
              </a:path>
            </a:pathLst>
          </a:custGeom>
          <a:solidFill>
            <a:srgbClr val="FDB633"/>
          </a:solidFill>
          <a:ln>
            <a:noFill/>
          </a:ln>
        </p:spPr>
      </p:sp>
      <p:pic>
        <p:nvPicPr>
          <p:cNvPr id="442" name="Google Shape;442;p30"/>
          <p:cNvPicPr preferRelativeResize="0"/>
          <p:nvPr/>
        </p:nvPicPr>
        <p:blipFill rotWithShape="1">
          <a:blip r:embed="rId4">
            <a:alphaModFix/>
          </a:blip>
          <a:srcRect/>
          <a:stretch/>
        </p:blipFill>
        <p:spPr>
          <a:xfrm>
            <a:off x="205425" y="4816019"/>
            <a:ext cx="595602" cy="162631"/>
          </a:xfrm>
          <a:prstGeom prst="rect">
            <a:avLst/>
          </a:prstGeom>
          <a:noFill/>
          <a:ln>
            <a:noFill/>
          </a:ln>
        </p:spPr>
      </p:pic>
      <p:pic>
        <p:nvPicPr>
          <p:cNvPr id="443" name="Google Shape;443;p30"/>
          <p:cNvPicPr preferRelativeResize="0"/>
          <p:nvPr/>
        </p:nvPicPr>
        <p:blipFill rotWithShape="1">
          <a:blip r:embed="rId5">
            <a:alphaModFix/>
          </a:blip>
          <a:srcRect/>
          <a:stretch/>
        </p:blipFill>
        <p:spPr>
          <a:xfrm>
            <a:off x="205425" y="124525"/>
            <a:ext cx="4140000" cy="4452600"/>
          </a:xfrm>
          <a:prstGeom prst="rect">
            <a:avLst/>
          </a:prstGeom>
          <a:noFill/>
          <a:ln>
            <a:noFill/>
          </a:ln>
        </p:spPr>
      </p:pic>
      <p:pic>
        <p:nvPicPr>
          <p:cNvPr id="444" name="Google Shape;444;p30"/>
          <p:cNvPicPr preferRelativeResize="0"/>
          <p:nvPr/>
        </p:nvPicPr>
        <p:blipFill rotWithShape="1">
          <a:blip r:embed="rId6">
            <a:alphaModFix/>
          </a:blip>
          <a:srcRect/>
          <a:stretch/>
        </p:blipFill>
        <p:spPr>
          <a:xfrm>
            <a:off x="4723050" y="124525"/>
            <a:ext cx="4281600" cy="326100"/>
          </a:xfrm>
          <a:prstGeom prst="rect">
            <a:avLst/>
          </a:prstGeom>
          <a:noFill/>
          <a:ln>
            <a:noFill/>
          </a:ln>
        </p:spPr>
      </p:pic>
      <p:pic>
        <p:nvPicPr>
          <p:cNvPr id="445" name="Google Shape;445;p30"/>
          <p:cNvPicPr preferRelativeResize="0"/>
          <p:nvPr/>
        </p:nvPicPr>
        <p:blipFill rotWithShape="1">
          <a:blip r:embed="rId7">
            <a:alphaModFix/>
          </a:blip>
          <a:srcRect/>
          <a:stretch/>
        </p:blipFill>
        <p:spPr>
          <a:xfrm>
            <a:off x="4723050" y="636400"/>
            <a:ext cx="4245599" cy="4310401"/>
          </a:xfrm>
          <a:prstGeom prst="rect">
            <a:avLst/>
          </a:prstGeom>
          <a:noFill/>
          <a:ln>
            <a:noFill/>
          </a:ln>
        </p:spPr>
      </p:pic>
      <p:sp>
        <p:nvSpPr>
          <p:cNvPr id="446" name="Google Shape;446;p30"/>
          <p:cNvSpPr/>
          <p:nvPr/>
        </p:nvSpPr>
        <p:spPr>
          <a:xfrm>
            <a:off x="205425" y="4726786"/>
            <a:ext cx="923177" cy="252017"/>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8">
              <a:alphaModFix/>
            </a:blip>
            <a:stretch>
              <a:fillRect t="-36758" b="-36737"/>
            </a:stretch>
          </a:blipFill>
          <a:ln>
            <a:noFill/>
          </a:ln>
        </p:spPr>
      </p:sp>
      <p:sp>
        <p:nvSpPr>
          <p:cNvPr id="447" name="Google Shape;447;p30"/>
          <p:cNvSpPr txBox="1"/>
          <p:nvPr/>
        </p:nvSpPr>
        <p:spPr>
          <a:xfrm>
            <a:off x="4723050" y="636400"/>
            <a:ext cx="4245600" cy="431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sp>
        <p:nvSpPr>
          <p:cNvPr id="448" name="Google Shape;448;p30"/>
          <p:cNvSpPr txBox="1"/>
          <p:nvPr/>
        </p:nvSpPr>
        <p:spPr>
          <a:xfrm>
            <a:off x="4723050" y="124525"/>
            <a:ext cx="42816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449" name="Google Shape;449;p30"/>
          <p:cNvSpPr txBox="1">
            <a:spLocks noGrp="1"/>
          </p:cNvSpPr>
          <p:nvPr>
            <p:ph type="subTitle" idx="1"/>
          </p:nvPr>
        </p:nvSpPr>
        <p:spPr>
          <a:xfrm>
            <a:off x="4750475" y="109850"/>
            <a:ext cx="4245600" cy="3261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a:latin typeface="Century Gothic"/>
                <a:ea typeface="Century Gothic"/>
                <a:cs typeface="Century Gothic"/>
                <a:sym typeface="Century Gothic"/>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450" name="Google Shape;450;p30"/>
          <p:cNvSpPr txBox="1">
            <a:spLocks noGrp="1"/>
          </p:cNvSpPr>
          <p:nvPr>
            <p:ph type="body" idx="2"/>
          </p:nvPr>
        </p:nvSpPr>
        <p:spPr>
          <a:xfrm>
            <a:off x="4736750" y="631575"/>
            <a:ext cx="4245600" cy="4310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rtl="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rtl="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rtl="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rtl="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rtl="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rtl="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rtl="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rtl="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
        <p:nvSpPr>
          <p:cNvPr id="451" name="Google Shape;451;p30"/>
          <p:cNvSpPr txBox="1">
            <a:spLocks noGrp="1"/>
          </p:cNvSpPr>
          <p:nvPr>
            <p:ph type="title"/>
          </p:nvPr>
        </p:nvSpPr>
        <p:spPr>
          <a:xfrm>
            <a:off x="219675" y="109850"/>
            <a:ext cx="4132800" cy="4452600"/>
          </a:xfrm>
          <a:prstGeom prst="rect">
            <a:avLst/>
          </a:prstGeom>
        </p:spPr>
        <p:txBody>
          <a:bodyPr spcFirstLastPara="1" wrap="square" lIns="91425" tIns="45700" rIns="91425" bIns="45700" anchor="t" anchorCtr="0">
            <a:normAutofit/>
          </a:bodyPr>
          <a:lstStyle>
            <a:lvl1pPr lvl="0" algn="l" rtl="0">
              <a:spcBef>
                <a:spcPts val="0"/>
              </a:spcBef>
              <a:spcAft>
                <a:spcPts val="0"/>
              </a:spcAft>
              <a:buSzPts val="4800"/>
              <a:buFont typeface="Century Gothic"/>
              <a:buNone/>
              <a:defRPr sz="4800">
                <a:latin typeface="Century Gothic"/>
                <a:ea typeface="Century Gothic"/>
                <a:cs typeface="Century Gothic"/>
                <a:sym typeface="Century Gothic"/>
              </a:defRPr>
            </a:lvl1pPr>
            <a:lvl2pPr lvl="1" rtl="0">
              <a:spcBef>
                <a:spcPts val="0"/>
              </a:spcBef>
              <a:spcAft>
                <a:spcPts val="0"/>
              </a:spcAft>
              <a:buSzPts val="4800"/>
              <a:buFont typeface="Century Gothic"/>
              <a:buNone/>
              <a:defRPr sz="4800">
                <a:latin typeface="Century Gothic"/>
                <a:ea typeface="Century Gothic"/>
                <a:cs typeface="Century Gothic"/>
                <a:sym typeface="Century Gothic"/>
              </a:defRPr>
            </a:lvl2pPr>
            <a:lvl3pPr lvl="2" rtl="0">
              <a:spcBef>
                <a:spcPts val="0"/>
              </a:spcBef>
              <a:spcAft>
                <a:spcPts val="0"/>
              </a:spcAft>
              <a:buSzPts val="4800"/>
              <a:buFont typeface="Century Gothic"/>
              <a:buNone/>
              <a:defRPr sz="4800">
                <a:latin typeface="Century Gothic"/>
                <a:ea typeface="Century Gothic"/>
                <a:cs typeface="Century Gothic"/>
                <a:sym typeface="Century Gothic"/>
              </a:defRPr>
            </a:lvl3pPr>
            <a:lvl4pPr lvl="3" rtl="0">
              <a:spcBef>
                <a:spcPts val="0"/>
              </a:spcBef>
              <a:spcAft>
                <a:spcPts val="0"/>
              </a:spcAft>
              <a:buSzPts val="4800"/>
              <a:buFont typeface="Century Gothic"/>
              <a:buNone/>
              <a:defRPr sz="4800">
                <a:latin typeface="Century Gothic"/>
                <a:ea typeface="Century Gothic"/>
                <a:cs typeface="Century Gothic"/>
                <a:sym typeface="Century Gothic"/>
              </a:defRPr>
            </a:lvl4pPr>
            <a:lvl5pPr lvl="4" rtl="0">
              <a:spcBef>
                <a:spcPts val="0"/>
              </a:spcBef>
              <a:spcAft>
                <a:spcPts val="0"/>
              </a:spcAft>
              <a:buSzPts val="4800"/>
              <a:buFont typeface="Century Gothic"/>
              <a:buNone/>
              <a:defRPr sz="4800">
                <a:latin typeface="Century Gothic"/>
                <a:ea typeface="Century Gothic"/>
                <a:cs typeface="Century Gothic"/>
                <a:sym typeface="Century Gothic"/>
              </a:defRPr>
            </a:lvl5pPr>
            <a:lvl6pPr lvl="5" rtl="0">
              <a:spcBef>
                <a:spcPts val="0"/>
              </a:spcBef>
              <a:spcAft>
                <a:spcPts val="0"/>
              </a:spcAft>
              <a:buSzPts val="4800"/>
              <a:buFont typeface="Century Gothic"/>
              <a:buNone/>
              <a:defRPr sz="4800">
                <a:latin typeface="Century Gothic"/>
                <a:ea typeface="Century Gothic"/>
                <a:cs typeface="Century Gothic"/>
                <a:sym typeface="Century Gothic"/>
              </a:defRPr>
            </a:lvl6pPr>
            <a:lvl7pPr lvl="6" rtl="0">
              <a:spcBef>
                <a:spcPts val="0"/>
              </a:spcBef>
              <a:spcAft>
                <a:spcPts val="0"/>
              </a:spcAft>
              <a:buSzPts val="4800"/>
              <a:buFont typeface="Century Gothic"/>
              <a:buNone/>
              <a:defRPr sz="4800">
                <a:latin typeface="Century Gothic"/>
                <a:ea typeface="Century Gothic"/>
                <a:cs typeface="Century Gothic"/>
                <a:sym typeface="Century Gothic"/>
              </a:defRPr>
            </a:lvl7pPr>
            <a:lvl8pPr lvl="7" rtl="0">
              <a:spcBef>
                <a:spcPts val="0"/>
              </a:spcBef>
              <a:spcAft>
                <a:spcPts val="0"/>
              </a:spcAft>
              <a:buSzPts val="4800"/>
              <a:buFont typeface="Century Gothic"/>
              <a:buNone/>
              <a:defRPr sz="4800">
                <a:latin typeface="Century Gothic"/>
                <a:ea typeface="Century Gothic"/>
                <a:cs typeface="Century Gothic"/>
                <a:sym typeface="Century Gothic"/>
              </a:defRPr>
            </a:lvl8pPr>
            <a:lvl9pPr lvl="8" rtl="0">
              <a:spcBef>
                <a:spcPts val="0"/>
              </a:spcBef>
              <a:spcAft>
                <a:spcPts val="0"/>
              </a:spcAft>
              <a:buSzPts val="4800"/>
              <a:buFont typeface="Century Gothic"/>
              <a:buNone/>
              <a:defRPr sz="4800">
                <a:latin typeface="Century Gothic"/>
                <a:ea typeface="Century Gothic"/>
                <a:cs typeface="Century Gothic"/>
                <a:sym typeface="Century Gothic"/>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alf Page Colour Block_06">
  <p:cSld name="CUSTOM_29">
    <p:spTree>
      <p:nvGrpSpPr>
        <p:cNvPr id="1" name="Shape 452"/>
        <p:cNvGrpSpPr/>
        <p:nvPr/>
      </p:nvGrpSpPr>
      <p:grpSpPr>
        <a:xfrm>
          <a:off x="0" y="0"/>
          <a:ext cx="0" cy="0"/>
          <a:chOff x="0" y="0"/>
          <a:chExt cx="0" cy="0"/>
        </a:xfrm>
      </p:grpSpPr>
      <p:pic>
        <p:nvPicPr>
          <p:cNvPr id="453" name="Google Shape;453;p3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54" name="Google Shape;454;p31"/>
          <p:cNvSpPr/>
          <p:nvPr/>
        </p:nvSpPr>
        <p:spPr>
          <a:xfrm>
            <a:off x="0" y="0"/>
            <a:ext cx="9144000" cy="5143500"/>
          </a:xfrm>
          <a:custGeom>
            <a:avLst/>
            <a:gdLst/>
            <a:ahLst/>
            <a:cxnLst/>
            <a:rect l="l" t="t" r="r" b="b"/>
            <a:pathLst>
              <a:path w="12192000" h="6858000" extrusionOk="0">
                <a:moveTo>
                  <a:pt x="0" y="0"/>
                </a:moveTo>
                <a:lnTo>
                  <a:pt x="0" y="6858000"/>
                </a:lnTo>
                <a:lnTo>
                  <a:pt x="12192000" y="6858000"/>
                </a:lnTo>
                <a:lnTo>
                  <a:pt x="12192000" y="0"/>
                </a:lnTo>
                <a:close/>
              </a:path>
            </a:pathLst>
          </a:custGeom>
          <a:blipFill rotWithShape="1">
            <a:blip r:embed="rId3">
              <a:alphaModFix/>
            </a:blip>
            <a:stretch>
              <a:fillRect/>
            </a:stretch>
          </a:blipFill>
          <a:ln>
            <a:noFill/>
          </a:ln>
        </p:spPr>
      </p:sp>
      <p:sp>
        <p:nvSpPr>
          <p:cNvPr id="455" name="Google Shape;455;p31"/>
          <p:cNvSpPr/>
          <p:nvPr/>
        </p:nvSpPr>
        <p:spPr>
          <a:xfrm>
            <a:off x="0" y="0"/>
            <a:ext cx="4570762" cy="5143500"/>
          </a:xfrm>
          <a:custGeom>
            <a:avLst/>
            <a:gdLst/>
            <a:ahLst/>
            <a:cxnLst/>
            <a:rect l="l" t="t" r="r" b="b"/>
            <a:pathLst>
              <a:path w="6094349" h="6858000" extrusionOk="0">
                <a:moveTo>
                  <a:pt x="0" y="0"/>
                </a:moveTo>
                <a:lnTo>
                  <a:pt x="0" y="6858000"/>
                </a:lnTo>
                <a:lnTo>
                  <a:pt x="6094349" y="6858000"/>
                </a:lnTo>
                <a:lnTo>
                  <a:pt x="6094349" y="0"/>
                </a:lnTo>
                <a:close/>
              </a:path>
            </a:pathLst>
          </a:custGeom>
          <a:blipFill rotWithShape="1">
            <a:blip r:embed="rId4">
              <a:alphaModFix/>
            </a:blip>
            <a:stretch>
              <a:fillRect/>
            </a:stretch>
          </a:blipFill>
          <a:ln>
            <a:noFill/>
          </a:ln>
        </p:spPr>
      </p:sp>
      <p:pic>
        <p:nvPicPr>
          <p:cNvPr id="456" name="Google Shape;456;p31"/>
          <p:cNvPicPr preferRelativeResize="0"/>
          <p:nvPr/>
        </p:nvPicPr>
        <p:blipFill rotWithShape="1">
          <a:blip r:embed="rId5">
            <a:alphaModFix/>
          </a:blip>
          <a:srcRect/>
          <a:stretch/>
        </p:blipFill>
        <p:spPr>
          <a:xfrm>
            <a:off x="-31750" y="-31750"/>
            <a:ext cx="4634261" cy="5207000"/>
          </a:xfrm>
          <a:prstGeom prst="rect">
            <a:avLst/>
          </a:prstGeom>
          <a:noFill/>
          <a:ln>
            <a:noFill/>
          </a:ln>
        </p:spPr>
      </p:pic>
      <p:sp>
        <p:nvSpPr>
          <p:cNvPr id="457" name="Google Shape;457;p31"/>
          <p:cNvSpPr/>
          <p:nvPr/>
        </p:nvSpPr>
        <p:spPr>
          <a:xfrm>
            <a:off x="205425" y="124525"/>
            <a:ext cx="4140041" cy="4452556"/>
          </a:xfrm>
          <a:custGeom>
            <a:avLst/>
            <a:gdLst/>
            <a:ahLst/>
            <a:cxnLst/>
            <a:rect l="l" t="t" r="r" b="b"/>
            <a:pathLst>
              <a:path w="5520055" h="5936742" extrusionOk="0">
                <a:moveTo>
                  <a:pt x="0" y="0"/>
                </a:moveTo>
                <a:lnTo>
                  <a:pt x="0" y="5936742"/>
                </a:lnTo>
                <a:lnTo>
                  <a:pt x="5520055" y="5936742"/>
                </a:lnTo>
                <a:lnTo>
                  <a:pt x="5520055" y="0"/>
                </a:lnTo>
                <a:close/>
              </a:path>
            </a:pathLst>
          </a:custGeom>
          <a:blipFill rotWithShape="1">
            <a:blip r:embed="rId6">
              <a:alphaModFix/>
            </a:blip>
            <a:stretch>
              <a:fillRect/>
            </a:stretch>
          </a:blipFill>
          <a:ln>
            <a:noFill/>
          </a:ln>
        </p:spPr>
      </p:sp>
      <p:pic>
        <p:nvPicPr>
          <p:cNvPr id="458" name="Google Shape;458;p31"/>
          <p:cNvPicPr preferRelativeResize="0"/>
          <p:nvPr/>
        </p:nvPicPr>
        <p:blipFill rotWithShape="1">
          <a:blip r:embed="rId7">
            <a:alphaModFix/>
          </a:blip>
          <a:srcRect/>
          <a:stretch/>
        </p:blipFill>
        <p:spPr>
          <a:xfrm>
            <a:off x="4723050" y="124525"/>
            <a:ext cx="4281600" cy="326100"/>
          </a:xfrm>
          <a:prstGeom prst="rect">
            <a:avLst/>
          </a:prstGeom>
          <a:noFill/>
          <a:ln>
            <a:noFill/>
          </a:ln>
        </p:spPr>
      </p:pic>
      <p:pic>
        <p:nvPicPr>
          <p:cNvPr id="459" name="Google Shape;459;p31"/>
          <p:cNvPicPr preferRelativeResize="0"/>
          <p:nvPr/>
        </p:nvPicPr>
        <p:blipFill rotWithShape="1">
          <a:blip r:embed="rId8">
            <a:alphaModFix/>
          </a:blip>
          <a:srcRect/>
          <a:stretch/>
        </p:blipFill>
        <p:spPr>
          <a:xfrm>
            <a:off x="4723050" y="636400"/>
            <a:ext cx="4245599" cy="4310401"/>
          </a:xfrm>
          <a:prstGeom prst="rect">
            <a:avLst/>
          </a:prstGeom>
          <a:noFill/>
          <a:ln>
            <a:noFill/>
          </a:ln>
        </p:spPr>
      </p:pic>
      <p:sp>
        <p:nvSpPr>
          <p:cNvPr id="460" name="Google Shape;460;p31"/>
          <p:cNvSpPr/>
          <p:nvPr/>
        </p:nvSpPr>
        <p:spPr>
          <a:xfrm>
            <a:off x="4723050" y="636400"/>
            <a:ext cx="4245578" cy="4310444"/>
          </a:xfrm>
          <a:custGeom>
            <a:avLst/>
            <a:gdLst/>
            <a:ahLst/>
            <a:cxnLst/>
            <a:rect l="l" t="t" r="r" b="b"/>
            <a:pathLst>
              <a:path w="5660771" h="5747258" extrusionOk="0">
                <a:moveTo>
                  <a:pt x="0" y="0"/>
                </a:moveTo>
                <a:lnTo>
                  <a:pt x="0" y="5747258"/>
                </a:lnTo>
                <a:lnTo>
                  <a:pt x="5660771" y="5747258"/>
                </a:lnTo>
                <a:lnTo>
                  <a:pt x="5660771" y="0"/>
                </a:lnTo>
                <a:close/>
              </a:path>
            </a:pathLst>
          </a:custGeom>
          <a:blipFill rotWithShape="1">
            <a:blip r:embed="rId9">
              <a:alphaModFix/>
            </a:blip>
            <a:stretch>
              <a:fillRect/>
            </a:stretch>
          </a:blipFill>
          <a:ln>
            <a:noFill/>
          </a:ln>
        </p:spPr>
      </p:sp>
      <p:sp>
        <p:nvSpPr>
          <p:cNvPr id="461" name="Google Shape;461;p31"/>
          <p:cNvSpPr/>
          <p:nvPr/>
        </p:nvSpPr>
        <p:spPr>
          <a:xfrm>
            <a:off x="205425" y="4726786"/>
            <a:ext cx="922401" cy="251841"/>
          </a:xfrm>
          <a:custGeom>
            <a:avLst/>
            <a:gdLst/>
            <a:ahLst/>
            <a:cxnLst/>
            <a:rect l="l" t="t" r="r" b="b"/>
            <a:pathLst>
              <a:path w="1229868" h="335788" extrusionOk="0">
                <a:moveTo>
                  <a:pt x="0" y="0"/>
                </a:moveTo>
                <a:lnTo>
                  <a:pt x="0" y="335788"/>
                </a:lnTo>
                <a:lnTo>
                  <a:pt x="1229868" y="335788"/>
                </a:lnTo>
                <a:lnTo>
                  <a:pt x="1229868" y="0"/>
                </a:lnTo>
                <a:close/>
              </a:path>
            </a:pathLst>
          </a:custGeom>
          <a:blipFill rotWithShape="1">
            <a:blip r:embed="rId10">
              <a:alphaModFix/>
            </a:blip>
            <a:stretch>
              <a:fillRect t="-36758" b="-36729"/>
            </a:stretch>
          </a:blipFill>
          <a:ln>
            <a:noFill/>
          </a:ln>
        </p:spPr>
      </p:sp>
      <p:pic>
        <p:nvPicPr>
          <p:cNvPr id="462" name="Google Shape;462;p31"/>
          <p:cNvPicPr preferRelativeResize="0"/>
          <p:nvPr/>
        </p:nvPicPr>
        <p:blipFill rotWithShape="1">
          <a:blip r:embed="rId11">
            <a:alphaModFix/>
          </a:blip>
          <a:srcRect/>
          <a:stretch/>
        </p:blipFill>
        <p:spPr>
          <a:xfrm>
            <a:off x="205425" y="124525"/>
            <a:ext cx="4140000" cy="4452600"/>
          </a:xfrm>
          <a:prstGeom prst="rect">
            <a:avLst/>
          </a:prstGeom>
          <a:noFill/>
          <a:ln>
            <a:noFill/>
          </a:ln>
        </p:spPr>
      </p:pic>
      <p:pic>
        <p:nvPicPr>
          <p:cNvPr id="463" name="Google Shape;463;p31"/>
          <p:cNvPicPr preferRelativeResize="0"/>
          <p:nvPr/>
        </p:nvPicPr>
        <p:blipFill rotWithShape="1">
          <a:blip r:embed="rId12">
            <a:alphaModFix/>
          </a:blip>
          <a:srcRect/>
          <a:stretch/>
        </p:blipFill>
        <p:spPr>
          <a:xfrm>
            <a:off x="205425" y="4726786"/>
            <a:ext cx="922394" cy="251804"/>
          </a:xfrm>
          <a:prstGeom prst="rect">
            <a:avLst/>
          </a:prstGeom>
          <a:noFill/>
          <a:ln>
            <a:noFill/>
          </a:ln>
        </p:spPr>
      </p:pic>
      <p:pic>
        <p:nvPicPr>
          <p:cNvPr id="464" name="Google Shape;464;p31"/>
          <p:cNvPicPr preferRelativeResize="0"/>
          <p:nvPr/>
        </p:nvPicPr>
        <p:blipFill rotWithShape="1">
          <a:blip r:embed="rId7">
            <a:alphaModFix/>
          </a:blip>
          <a:srcRect/>
          <a:stretch/>
        </p:blipFill>
        <p:spPr>
          <a:xfrm>
            <a:off x="4723050" y="124525"/>
            <a:ext cx="4281600" cy="326100"/>
          </a:xfrm>
          <a:prstGeom prst="rect">
            <a:avLst/>
          </a:prstGeom>
          <a:noFill/>
          <a:ln>
            <a:noFill/>
          </a:ln>
        </p:spPr>
      </p:pic>
      <p:pic>
        <p:nvPicPr>
          <p:cNvPr id="465" name="Google Shape;465;p31"/>
          <p:cNvPicPr preferRelativeResize="0"/>
          <p:nvPr/>
        </p:nvPicPr>
        <p:blipFill rotWithShape="1">
          <a:blip r:embed="rId8">
            <a:alphaModFix/>
          </a:blip>
          <a:srcRect/>
          <a:stretch/>
        </p:blipFill>
        <p:spPr>
          <a:xfrm>
            <a:off x="4723050" y="636400"/>
            <a:ext cx="4245599" cy="4310401"/>
          </a:xfrm>
          <a:prstGeom prst="rect">
            <a:avLst/>
          </a:prstGeom>
          <a:noFill/>
          <a:ln>
            <a:noFill/>
          </a:ln>
        </p:spPr>
      </p:pic>
      <p:sp>
        <p:nvSpPr>
          <p:cNvPr id="466" name="Google Shape;466;p31"/>
          <p:cNvSpPr txBox="1">
            <a:spLocks noGrp="1"/>
          </p:cNvSpPr>
          <p:nvPr>
            <p:ph type="body" idx="1"/>
          </p:nvPr>
        </p:nvSpPr>
        <p:spPr>
          <a:xfrm>
            <a:off x="4736750" y="631575"/>
            <a:ext cx="4245600" cy="4310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rtl="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rtl="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rtl="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rtl="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rtl="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rtl="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rtl="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rtl="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
        <p:nvSpPr>
          <p:cNvPr id="467" name="Google Shape;467;p31"/>
          <p:cNvSpPr txBox="1">
            <a:spLocks noGrp="1"/>
          </p:cNvSpPr>
          <p:nvPr>
            <p:ph type="subTitle" idx="2"/>
          </p:nvPr>
        </p:nvSpPr>
        <p:spPr>
          <a:xfrm>
            <a:off x="4750475" y="109850"/>
            <a:ext cx="4245600" cy="3261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a:latin typeface="Century Gothic"/>
                <a:ea typeface="Century Gothic"/>
                <a:cs typeface="Century Gothic"/>
                <a:sym typeface="Century Gothic"/>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468" name="Google Shape;468;p31"/>
          <p:cNvSpPr txBox="1">
            <a:spLocks noGrp="1"/>
          </p:cNvSpPr>
          <p:nvPr>
            <p:ph type="title"/>
          </p:nvPr>
        </p:nvSpPr>
        <p:spPr>
          <a:xfrm>
            <a:off x="219675" y="109850"/>
            <a:ext cx="4132800" cy="4452600"/>
          </a:xfrm>
          <a:prstGeom prst="rect">
            <a:avLst/>
          </a:prstGeom>
        </p:spPr>
        <p:txBody>
          <a:bodyPr spcFirstLastPara="1" wrap="square" lIns="91425" tIns="45700" rIns="91425" bIns="45700" anchor="t" anchorCtr="0">
            <a:normAutofit/>
          </a:bodyPr>
          <a:lstStyle>
            <a:lvl1pPr lvl="0" algn="l" rtl="0">
              <a:spcBef>
                <a:spcPts val="0"/>
              </a:spcBef>
              <a:spcAft>
                <a:spcPts val="0"/>
              </a:spcAft>
              <a:buSzPts val="4800"/>
              <a:buFont typeface="Century Gothic"/>
              <a:buNone/>
              <a:defRPr sz="4800">
                <a:latin typeface="Century Gothic"/>
                <a:ea typeface="Century Gothic"/>
                <a:cs typeface="Century Gothic"/>
                <a:sym typeface="Century Gothic"/>
              </a:defRPr>
            </a:lvl1pPr>
            <a:lvl2pPr lvl="1" rtl="0">
              <a:spcBef>
                <a:spcPts val="0"/>
              </a:spcBef>
              <a:spcAft>
                <a:spcPts val="0"/>
              </a:spcAft>
              <a:buSzPts val="4800"/>
              <a:buFont typeface="Century Gothic"/>
              <a:buNone/>
              <a:defRPr sz="4800">
                <a:latin typeface="Century Gothic"/>
                <a:ea typeface="Century Gothic"/>
                <a:cs typeface="Century Gothic"/>
                <a:sym typeface="Century Gothic"/>
              </a:defRPr>
            </a:lvl2pPr>
            <a:lvl3pPr lvl="2" rtl="0">
              <a:spcBef>
                <a:spcPts val="0"/>
              </a:spcBef>
              <a:spcAft>
                <a:spcPts val="0"/>
              </a:spcAft>
              <a:buSzPts val="4800"/>
              <a:buFont typeface="Century Gothic"/>
              <a:buNone/>
              <a:defRPr sz="4800">
                <a:latin typeface="Century Gothic"/>
                <a:ea typeface="Century Gothic"/>
                <a:cs typeface="Century Gothic"/>
                <a:sym typeface="Century Gothic"/>
              </a:defRPr>
            </a:lvl3pPr>
            <a:lvl4pPr lvl="3" rtl="0">
              <a:spcBef>
                <a:spcPts val="0"/>
              </a:spcBef>
              <a:spcAft>
                <a:spcPts val="0"/>
              </a:spcAft>
              <a:buSzPts val="4800"/>
              <a:buFont typeface="Century Gothic"/>
              <a:buNone/>
              <a:defRPr sz="4800">
                <a:latin typeface="Century Gothic"/>
                <a:ea typeface="Century Gothic"/>
                <a:cs typeface="Century Gothic"/>
                <a:sym typeface="Century Gothic"/>
              </a:defRPr>
            </a:lvl4pPr>
            <a:lvl5pPr lvl="4" rtl="0">
              <a:spcBef>
                <a:spcPts val="0"/>
              </a:spcBef>
              <a:spcAft>
                <a:spcPts val="0"/>
              </a:spcAft>
              <a:buSzPts val="4800"/>
              <a:buFont typeface="Century Gothic"/>
              <a:buNone/>
              <a:defRPr sz="4800">
                <a:latin typeface="Century Gothic"/>
                <a:ea typeface="Century Gothic"/>
                <a:cs typeface="Century Gothic"/>
                <a:sym typeface="Century Gothic"/>
              </a:defRPr>
            </a:lvl5pPr>
            <a:lvl6pPr lvl="5" rtl="0">
              <a:spcBef>
                <a:spcPts val="0"/>
              </a:spcBef>
              <a:spcAft>
                <a:spcPts val="0"/>
              </a:spcAft>
              <a:buSzPts val="4800"/>
              <a:buFont typeface="Century Gothic"/>
              <a:buNone/>
              <a:defRPr sz="4800">
                <a:latin typeface="Century Gothic"/>
                <a:ea typeface="Century Gothic"/>
                <a:cs typeface="Century Gothic"/>
                <a:sym typeface="Century Gothic"/>
              </a:defRPr>
            </a:lvl6pPr>
            <a:lvl7pPr lvl="6" rtl="0">
              <a:spcBef>
                <a:spcPts val="0"/>
              </a:spcBef>
              <a:spcAft>
                <a:spcPts val="0"/>
              </a:spcAft>
              <a:buSzPts val="4800"/>
              <a:buFont typeface="Century Gothic"/>
              <a:buNone/>
              <a:defRPr sz="4800">
                <a:latin typeface="Century Gothic"/>
                <a:ea typeface="Century Gothic"/>
                <a:cs typeface="Century Gothic"/>
                <a:sym typeface="Century Gothic"/>
              </a:defRPr>
            </a:lvl7pPr>
            <a:lvl8pPr lvl="7" rtl="0">
              <a:spcBef>
                <a:spcPts val="0"/>
              </a:spcBef>
              <a:spcAft>
                <a:spcPts val="0"/>
              </a:spcAft>
              <a:buSzPts val="4800"/>
              <a:buFont typeface="Century Gothic"/>
              <a:buNone/>
              <a:defRPr sz="4800">
                <a:latin typeface="Century Gothic"/>
                <a:ea typeface="Century Gothic"/>
                <a:cs typeface="Century Gothic"/>
                <a:sym typeface="Century Gothic"/>
              </a:defRPr>
            </a:lvl8pPr>
            <a:lvl9pPr lvl="8" rtl="0">
              <a:spcBef>
                <a:spcPts val="0"/>
              </a:spcBef>
              <a:spcAft>
                <a:spcPts val="0"/>
              </a:spcAft>
              <a:buSzPts val="4800"/>
              <a:buFont typeface="Century Gothic"/>
              <a:buNone/>
              <a:defRPr sz="4800">
                <a:latin typeface="Century Gothic"/>
                <a:ea typeface="Century Gothic"/>
                <a:cs typeface="Century Gothic"/>
                <a:sym typeface="Century Gothic"/>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01">
  <p:cSld name="CUSTOM">
    <p:spTree>
      <p:nvGrpSpPr>
        <p:cNvPr id="1" name="Shape 20"/>
        <p:cNvGrpSpPr/>
        <p:nvPr/>
      </p:nvGrpSpPr>
      <p:grpSpPr>
        <a:xfrm>
          <a:off x="0" y="0"/>
          <a:ext cx="0" cy="0"/>
          <a:chOff x="0" y="0"/>
          <a:chExt cx="0" cy="0"/>
        </a:xfrm>
      </p:grpSpPr>
      <p:pic>
        <p:nvPicPr>
          <p:cNvPr id="21" name="Google Shape;21;p3"/>
          <p:cNvPicPr preferRelativeResize="0"/>
          <p:nvPr/>
        </p:nvPicPr>
        <p:blipFill>
          <a:blip r:embed="rId2">
            <a:alphaModFix/>
          </a:blip>
          <a:stretch>
            <a:fillRect/>
          </a:stretch>
        </p:blipFill>
        <p:spPr>
          <a:xfrm>
            <a:off x="-118525" y="-33337"/>
            <a:ext cx="9262534" cy="5210175"/>
          </a:xfrm>
          <a:prstGeom prst="rect">
            <a:avLst/>
          </a:prstGeom>
          <a:noFill/>
          <a:ln>
            <a:noFill/>
          </a:ln>
        </p:spPr>
      </p:pic>
      <p:pic>
        <p:nvPicPr>
          <p:cNvPr id="22" name="Google Shape;22;p3"/>
          <p:cNvPicPr preferRelativeResize="0"/>
          <p:nvPr/>
        </p:nvPicPr>
        <p:blipFill rotWithShape="1">
          <a:blip r:embed="rId3">
            <a:alphaModFix/>
          </a:blip>
          <a:srcRect/>
          <a:stretch/>
        </p:blipFill>
        <p:spPr>
          <a:xfrm>
            <a:off x="547050" y="627475"/>
            <a:ext cx="1343323" cy="361600"/>
          </a:xfrm>
          <a:prstGeom prst="rect">
            <a:avLst/>
          </a:prstGeom>
          <a:noFill/>
          <a:ln>
            <a:noFill/>
          </a:ln>
        </p:spPr>
      </p:pic>
      <p:pic>
        <p:nvPicPr>
          <p:cNvPr id="23" name="Google Shape;23;p3"/>
          <p:cNvPicPr preferRelativeResize="0"/>
          <p:nvPr/>
        </p:nvPicPr>
        <p:blipFill rotWithShape="1">
          <a:blip r:embed="rId4">
            <a:alphaModFix/>
          </a:blip>
          <a:srcRect/>
          <a:stretch/>
        </p:blipFill>
        <p:spPr>
          <a:xfrm>
            <a:off x="398850" y="2290675"/>
            <a:ext cx="7148101" cy="361500"/>
          </a:xfrm>
          <a:prstGeom prst="rect">
            <a:avLst/>
          </a:prstGeom>
          <a:noFill/>
          <a:ln>
            <a:noFill/>
          </a:ln>
        </p:spPr>
      </p:pic>
      <p:sp>
        <p:nvSpPr>
          <p:cNvPr id="24" name="Google Shape;24;p3"/>
          <p:cNvSpPr txBox="1"/>
          <p:nvPr/>
        </p:nvSpPr>
        <p:spPr>
          <a:xfrm>
            <a:off x="461100" y="1420700"/>
            <a:ext cx="8221800" cy="57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3000">
              <a:solidFill>
                <a:schemeClr val="lt1"/>
              </a:solidFill>
              <a:latin typeface="Century Gothic"/>
              <a:ea typeface="Century Gothic"/>
              <a:cs typeface="Century Gothic"/>
              <a:sym typeface="Century Gothic"/>
            </a:endParaRPr>
          </a:p>
        </p:txBody>
      </p:sp>
      <p:sp>
        <p:nvSpPr>
          <p:cNvPr id="25" name="Google Shape;25;p3"/>
          <p:cNvSpPr txBox="1"/>
          <p:nvPr/>
        </p:nvSpPr>
        <p:spPr>
          <a:xfrm>
            <a:off x="461100" y="1992200"/>
            <a:ext cx="8221800" cy="430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600" b="1">
              <a:solidFill>
                <a:schemeClr val="lt1"/>
              </a:solidFill>
              <a:latin typeface="Century Gothic"/>
              <a:ea typeface="Century Gothic"/>
              <a:cs typeface="Century Gothic"/>
              <a:sym typeface="Century Gothic"/>
            </a:endParaRPr>
          </a:p>
        </p:txBody>
      </p:sp>
      <p:sp>
        <p:nvSpPr>
          <p:cNvPr id="26" name="Google Shape;26;p3"/>
          <p:cNvSpPr txBox="1"/>
          <p:nvPr/>
        </p:nvSpPr>
        <p:spPr>
          <a:xfrm>
            <a:off x="461100" y="2585750"/>
            <a:ext cx="5928900" cy="399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lt1"/>
              </a:solidFill>
              <a:latin typeface="Century Gothic"/>
              <a:ea typeface="Century Gothic"/>
              <a:cs typeface="Century Gothic"/>
              <a:sym typeface="Century Gothic"/>
            </a:endParaRPr>
          </a:p>
        </p:txBody>
      </p:sp>
      <p:pic>
        <p:nvPicPr>
          <p:cNvPr id="27" name="Google Shape;27;p3"/>
          <p:cNvPicPr preferRelativeResize="0"/>
          <p:nvPr/>
        </p:nvPicPr>
        <p:blipFill>
          <a:blip r:embed="rId5">
            <a:alphaModFix/>
          </a:blip>
          <a:stretch>
            <a:fillRect/>
          </a:stretch>
        </p:blipFill>
        <p:spPr>
          <a:xfrm>
            <a:off x="304975" y="375783"/>
            <a:ext cx="1827451" cy="864983"/>
          </a:xfrm>
          <a:prstGeom prst="rect">
            <a:avLst/>
          </a:prstGeom>
          <a:noFill/>
          <a:ln>
            <a:noFill/>
          </a:ln>
        </p:spPr>
      </p:pic>
      <p:sp>
        <p:nvSpPr>
          <p:cNvPr id="28" name="Google Shape;28;p3"/>
          <p:cNvSpPr txBox="1"/>
          <p:nvPr/>
        </p:nvSpPr>
        <p:spPr>
          <a:xfrm>
            <a:off x="611775" y="4581425"/>
            <a:ext cx="2265900" cy="1563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014">
                <a:solidFill>
                  <a:schemeClr val="lt1"/>
                </a:solidFill>
              </a:rPr>
              <a:t>N</a:t>
            </a:r>
            <a:r>
              <a:rPr lang="en-GB" sz="1014" b="0" i="0" u="none" strike="noStrike" cap="none">
                <a:solidFill>
                  <a:schemeClr val="lt1"/>
                </a:solidFill>
                <a:latin typeface="Arial"/>
                <a:ea typeface="Arial"/>
                <a:cs typeface="Arial"/>
                <a:sym typeface="Arial"/>
              </a:rPr>
              <a:t>esta.org.uk         @nesta_uk</a:t>
            </a:r>
            <a:endParaRPr sz="1200">
              <a:solidFill>
                <a:schemeClr val="lt1"/>
              </a:solidFill>
            </a:endParaRPr>
          </a:p>
        </p:txBody>
      </p:sp>
      <p:pic>
        <p:nvPicPr>
          <p:cNvPr id="29" name="Google Shape;29;p3"/>
          <p:cNvPicPr preferRelativeResize="0"/>
          <p:nvPr/>
        </p:nvPicPr>
        <p:blipFill>
          <a:blip r:embed="rId6">
            <a:alphaModFix/>
          </a:blip>
          <a:stretch>
            <a:fillRect/>
          </a:stretch>
        </p:blipFill>
        <p:spPr>
          <a:xfrm>
            <a:off x="1484575" y="4605225"/>
            <a:ext cx="156300" cy="156300"/>
          </a:xfrm>
          <a:prstGeom prst="rect">
            <a:avLst/>
          </a:prstGeom>
          <a:noFill/>
          <a:ln>
            <a:noFill/>
          </a:ln>
        </p:spPr>
      </p:pic>
      <p:sp>
        <p:nvSpPr>
          <p:cNvPr id="30" name="Google Shape;30;p3"/>
          <p:cNvSpPr txBox="1"/>
          <p:nvPr/>
        </p:nvSpPr>
        <p:spPr>
          <a:xfrm>
            <a:off x="4912775" y="627475"/>
            <a:ext cx="247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31" name="Google Shape;31;p3"/>
          <p:cNvSpPr txBox="1">
            <a:spLocks noGrp="1"/>
          </p:cNvSpPr>
          <p:nvPr>
            <p:ph type="title"/>
          </p:nvPr>
        </p:nvSpPr>
        <p:spPr>
          <a:xfrm>
            <a:off x="1825500" y="2516450"/>
            <a:ext cx="3240900" cy="4683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lt1"/>
              </a:buClr>
              <a:buSzPts val="3000"/>
              <a:buFont typeface="Century Gothic"/>
              <a:buNone/>
              <a:defRPr sz="3000">
                <a:solidFill>
                  <a:schemeClr val="lt1"/>
                </a:solidFill>
                <a:latin typeface="Century Gothic"/>
                <a:ea typeface="Century Gothic"/>
                <a:cs typeface="Century Gothic"/>
                <a:sym typeface="Century Gothic"/>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a:endParaRPr/>
          </a:p>
        </p:txBody>
      </p:sp>
      <p:sp>
        <p:nvSpPr>
          <p:cNvPr id="32" name="Google Shape;32;p3"/>
          <p:cNvSpPr txBox="1">
            <a:spLocks noGrp="1"/>
          </p:cNvSpPr>
          <p:nvPr>
            <p:ph type="subTitle" idx="1"/>
          </p:nvPr>
        </p:nvSpPr>
        <p:spPr>
          <a:xfrm>
            <a:off x="4377650" y="4046800"/>
            <a:ext cx="6619800" cy="281400"/>
          </a:xfrm>
          <a:prstGeom prst="rect">
            <a:avLst/>
          </a:prstGeom>
        </p:spPr>
        <p:txBody>
          <a:bodyPr spcFirstLastPara="1" wrap="square" lIns="91425" tIns="45700" rIns="91425" bIns="45700" anchor="t" anchorCtr="0">
            <a:normAutofit/>
          </a:bodyPr>
          <a:lstStyle>
            <a:lvl1pPr lvl="0">
              <a:spcBef>
                <a:spcPts val="640"/>
              </a:spcBef>
              <a:spcAft>
                <a:spcPts val="0"/>
              </a:spcAft>
              <a:buSzPts val="1800"/>
              <a:buFont typeface="Century Gothic"/>
              <a:buNone/>
              <a:defRPr sz="1800">
                <a:latin typeface="Century Gothic"/>
                <a:ea typeface="Century Gothic"/>
                <a:cs typeface="Century Gothic"/>
                <a:sym typeface="Century Gothic"/>
              </a:defRPr>
            </a:lvl1pPr>
            <a:lvl2pPr lvl="1">
              <a:spcBef>
                <a:spcPts val="560"/>
              </a:spcBef>
              <a:spcAft>
                <a:spcPts val="0"/>
              </a:spcAft>
              <a:buClr>
                <a:schemeClr val="lt1"/>
              </a:buClr>
              <a:buSzPts val="1600"/>
              <a:buFont typeface="Century Gothic"/>
              <a:buNone/>
              <a:defRPr sz="1600">
                <a:solidFill>
                  <a:schemeClr val="lt1"/>
                </a:solidFill>
                <a:latin typeface="Century Gothic"/>
                <a:ea typeface="Century Gothic"/>
                <a:cs typeface="Century Gothic"/>
                <a:sym typeface="Century Gothic"/>
              </a:defRPr>
            </a:lvl2pPr>
            <a:lvl3pPr lvl="2">
              <a:spcBef>
                <a:spcPts val="480"/>
              </a:spcBef>
              <a:spcAft>
                <a:spcPts val="0"/>
              </a:spcAft>
              <a:buClr>
                <a:schemeClr val="lt1"/>
              </a:buClr>
              <a:buSzPts val="1600"/>
              <a:buFont typeface="Century Gothic"/>
              <a:buNone/>
              <a:defRPr sz="1600">
                <a:solidFill>
                  <a:schemeClr val="lt1"/>
                </a:solidFill>
                <a:latin typeface="Century Gothic"/>
                <a:ea typeface="Century Gothic"/>
                <a:cs typeface="Century Gothic"/>
                <a:sym typeface="Century Gothic"/>
              </a:defRPr>
            </a:lvl3pPr>
            <a:lvl4pPr lvl="3">
              <a:spcBef>
                <a:spcPts val="400"/>
              </a:spcBef>
              <a:spcAft>
                <a:spcPts val="0"/>
              </a:spcAft>
              <a:buClr>
                <a:schemeClr val="lt1"/>
              </a:buClr>
              <a:buSzPts val="1600"/>
              <a:buFont typeface="Century Gothic"/>
              <a:buNone/>
              <a:defRPr sz="1600">
                <a:solidFill>
                  <a:schemeClr val="lt1"/>
                </a:solidFill>
                <a:latin typeface="Century Gothic"/>
                <a:ea typeface="Century Gothic"/>
                <a:cs typeface="Century Gothic"/>
                <a:sym typeface="Century Gothic"/>
              </a:defRPr>
            </a:lvl4pPr>
            <a:lvl5pPr lvl="4">
              <a:spcBef>
                <a:spcPts val="400"/>
              </a:spcBef>
              <a:spcAft>
                <a:spcPts val="0"/>
              </a:spcAft>
              <a:buClr>
                <a:schemeClr val="lt1"/>
              </a:buClr>
              <a:buSzPts val="1600"/>
              <a:buFont typeface="Century Gothic"/>
              <a:buNone/>
              <a:defRPr sz="1600">
                <a:solidFill>
                  <a:schemeClr val="lt1"/>
                </a:solidFill>
                <a:latin typeface="Century Gothic"/>
                <a:ea typeface="Century Gothic"/>
                <a:cs typeface="Century Gothic"/>
                <a:sym typeface="Century Gothic"/>
              </a:defRPr>
            </a:lvl5pPr>
            <a:lvl6pPr lvl="5">
              <a:spcBef>
                <a:spcPts val="400"/>
              </a:spcBef>
              <a:spcAft>
                <a:spcPts val="0"/>
              </a:spcAft>
              <a:buClr>
                <a:schemeClr val="lt1"/>
              </a:buClr>
              <a:buSzPts val="1600"/>
              <a:buFont typeface="Century Gothic"/>
              <a:buNone/>
              <a:defRPr sz="1600">
                <a:solidFill>
                  <a:schemeClr val="lt1"/>
                </a:solidFill>
                <a:latin typeface="Century Gothic"/>
                <a:ea typeface="Century Gothic"/>
                <a:cs typeface="Century Gothic"/>
                <a:sym typeface="Century Gothic"/>
              </a:defRPr>
            </a:lvl6pPr>
            <a:lvl7pPr lvl="6">
              <a:spcBef>
                <a:spcPts val="400"/>
              </a:spcBef>
              <a:spcAft>
                <a:spcPts val="0"/>
              </a:spcAft>
              <a:buClr>
                <a:schemeClr val="lt1"/>
              </a:buClr>
              <a:buSzPts val="1600"/>
              <a:buFont typeface="Century Gothic"/>
              <a:buNone/>
              <a:defRPr sz="1600">
                <a:solidFill>
                  <a:schemeClr val="lt1"/>
                </a:solidFill>
                <a:latin typeface="Century Gothic"/>
                <a:ea typeface="Century Gothic"/>
                <a:cs typeface="Century Gothic"/>
                <a:sym typeface="Century Gothic"/>
              </a:defRPr>
            </a:lvl7pPr>
            <a:lvl8pPr lvl="7">
              <a:spcBef>
                <a:spcPts val="400"/>
              </a:spcBef>
              <a:spcAft>
                <a:spcPts val="0"/>
              </a:spcAft>
              <a:buClr>
                <a:schemeClr val="lt1"/>
              </a:buClr>
              <a:buSzPts val="1600"/>
              <a:buFont typeface="Century Gothic"/>
              <a:buNone/>
              <a:defRPr sz="1600">
                <a:solidFill>
                  <a:schemeClr val="lt1"/>
                </a:solidFill>
                <a:latin typeface="Century Gothic"/>
                <a:ea typeface="Century Gothic"/>
                <a:cs typeface="Century Gothic"/>
                <a:sym typeface="Century Gothic"/>
              </a:defRPr>
            </a:lvl8pPr>
            <a:lvl9pPr lvl="8">
              <a:spcBef>
                <a:spcPts val="400"/>
              </a:spcBef>
              <a:spcAft>
                <a:spcPts val="0"/>
              </a:spcAft>
              <a:buClr>
                <a:schemeClr val="lt1"/>
              </a:buClr>
              <a:buSzPts val="1600"/>
              <a:buFont typeface="Century Gothic"/>
              <a:buNone/>
              <a:defRPr sz="1600">
                <a:solidFill>
                  <a:schemeClr val="lt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Half Page Colour Block_07">
  <p:cSld name="CUSTOM_12">
    <p:spTree>
      <p:nvGrpSpPr>
        <p:cNvPr id="1" name="Shape 469"/>
        <p:cNvGrpSpPr/>
        <p:nvPr/>
      </p:nvGrpSpPr>
      <p:grpSpPr>
        <a:xfrm>
          <a:off x="0" y="0"/>
          <a:ext cx="0" cy="0"/>
          <a:chOff x="0" y="0"/>
          <a:chExt cx="0" cy="0"/>
        </a:xfrm>
      </p:grpSpPr>
      <p:pic>
        <p:nvPicPr>
          <p:cNvPr id="470" name="Google Shape;470;p32"/>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1" name="Google Shape;471;p32"/>
          <p:cNvPicPr preferRelativeResize="0"/>
          <p:nvPr/>
        </p:nvPicPr>
        <p:blipFill rotWithShape="1">
          <a:blip r:embed="rId3">
            <a:alphaModFix/>
          </a:blip>
          <a:srcRect/>
          <a:stretch/>
        </p:blipFill>
        <p:spPr>
          <a:xfrm>
            <a:off x="0" y="0"/>
            <a:ext cx="4570796" cy="5143500"/>
          </a:xfrm>
          <a:prstGeom prst="rect">
            <a:avLst/>
          </a:prstGeom>
          <a:noFill/>
          <a:ln>
            <a:noFill/>
          </a:ln>
        </p:spPr>
      </p:pic>
      <p:sp>
        <p:nvSpPr>
          <p:cNvPr id="472" name="Google Shape;472;p32"/>
          <p:cNvSpPr/>
          <p:nvPr/>
        </p:nvSpPr>
        <p:spPr>
          <a:xfrm>
            <a:off x="0" y="0"/>
            <a:ext cx="4570762" cy="5143500"/>
          </a:xfrm>
          <a:custGeom>
            <a:avLst/>
            <a:gdLst/>
            <a:ahLst/>
            <a:cxnLst/>
            <a:rect l="l" t="t" r="r" b="b"/>
            <a:pathLst>
              <a:path w="6094349" h="6858000" extrusionOk="0">
                <a:moveTo>
                  <a:pt x="0" y="0"/>
                </a:moveTo>
                <a:lnTo>
                  <a:pt x="0" y="6858000"/>
                </a:lnTo>
                <a:lnTo>
                  <a:pt x="6094349" y="6858000"/>
                </a:lnTo>
                <a:lnTo>
                  <a:pt x="6094349" y="0"/>
                </a:lnTo>
                <a:close/>
              </a:path>
            </a:pathLst>
          </a:custGeom>
          <a:solidFill>
            <a:srgbClr val="EB003B"/>
          </a:solidFill>
          <a:ln>
            <a:noFill/>
          </a:ln>
        </p:spPr>
      </p:sp>
      <p:pic>
        <p:nvPicPr>
          <p:cNvPr id="473" name="Google Shape;473;p32"/>
          <p:cNvPicPr preferRelativeResize="0"/>
          <p:nvPr/>
        </p:nvPicPr>
        <p:blipFill rotWithShape="1">
          <a:blip r:embed="rId4">
            <a:alphaModFix/>
          </a:blip>
          <a:srcRect/>
          <a:stretch/>
        </p:blipFill>
        <p:spPr>
          <a:xfrm>
            <a:off x="205425" y="4816019"/>
            <a:ext cx="595602" cy="162631"/>
          </a:xfrm>
          <a:prstGeom prst="rect">
            <a:avLst/>
          </a:prstGeom>
          <a:noFill/>
          <a:ln>
            <a:noFill/>
          </a:ln>
        </p:spPr>
      </p:pic>
      <p:pic>
        <p:nvPicPr>
          <p:cNvPr id="474" name="Google Shape;474;p32"/>
          <p:cNvPicPr preferRelativeResize="0"/>
          <p:nvPr/>
        </p:nvPicPr>
        <p:blipFill rotWithShape="1">
          <a:blip r:embed="rId5">
            <a:alphaModFix/>
          </a:blip>
          <a:srcRect/>
          <a:stretch/>
        </p:blipFill>
        <p:spPr>
          <a:xfrm>
            <a:off x="205425" y="124525"/>
            <a:ext cx="4140000" cy="4452600"/>
          </a:xfrm>
          <a:prstGeom prst="rect">
            <a:avLst/>
          </a:prstGeom>
          <a:noFill/>
          <a:ln>
            <a:noFill/>
          </a:ln>
        </p:spPr>
      </p:pic>
      <p:pic>
        <p:nvPicPr>
          <p:cNvPr id="475" name="Google Shape;475;p32"/>
          <p:cNvPicPr preferRelativeResize="0"/>
          <p:nvPr/>
        </p:nvPicPr>
        <p:blipFill rotWithShape="1">
          <a:blip r:embed="rId6">
            <a:alphaModFix/>
          </a:blip>
          <a:srcRect/>
          <a:stretch/>
        </p:blipFill>
        <p:spPr>
          <a:xfrm>
            <a:off x="4723050" y="124525"/>
            <a:ext cx="4281600" cy="326100"/>
          </a:xfrm>
          <a:prstGeom prst="rect">
            <a:avLst/>
          </a:prstGeom>
          <a:noFill/>
          <a:ln>
            <a:noFill/>
          </a:ln>
        </p:spPr>
      </p:pic>
      <p:pic>
        <p:nvPicPr>
          <p:cNvPr id="476" name="Google Shape;476;p32"/>
          <p:cNvPicPr preferRelativeResize="0"/>
          <p:nvPr/>
        </p:nvPicPr>
        <p:blipFill rotWithShape="1">
          <a:blip r:embed="rId7">
            <a:alphaModFix/>
          </a:blip>
          <a:srcRect/>
          <a:stretch/>
        </p:blipFill>
        <p:spPr>
          <a:xfrm>
            <a:off x="4723050" y="636400"/>
            <a:ext cx="4245599" cy="4310401"/>
          </a:xfrm>
          <a:prstGeom prst="rect">
            <a:avLst/>
          </a:prstGeom>
          <a:noFill/>
          <a:ln>
            <a:noFill/>
          </a:ln>
        </p:spPr>
      </p:pic>
      <p:sp>
        <p:nvSpPr>
          <p:cNvPr id="477" name="Google Shape;477;p32"/>
          <p:cNvSpPr/>
          <p:nvPr/>
        </p:nvSpPr>
        <p:spPr>
          <a:xfrm>
            <a:off x="205425" y="4726786"/>
            <a:ext cx="923177" cy="252017"/>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8">
              <a:alphaModFix/>
            </a:blip>
            <a:stretch>
              <a:fillRect t="-36758" b="-36737"/>
            </a:stretch>
          </a:blipFill>
          <a:ln>
            <a:noFill/>
          </a:ln>
        </p:spPr>
      </p:sp>
      <p:sp>
        <p:nvSpPr>
          <p:cNvPr id="478" name="Google Shape;478;p32"/>
          <p:cNvSpPr txBox="1"/>
          <p:nvPr/>
        </p:nvSpPr>
        <p:spPr>
          <a:xfrm>
            <a:off x="4723050" y="636400"/>
            <a:ext cx="4245600" cy="431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sp>
        <p:nvSpPr>
          <p:cNvPr id="479" name="Google Shape;479;p32"/>
          <p:cNvSpPr txBox="1"/>
          <p:nvPr/>
        </p:nvSpPr>
        <p:spPr>
          <a:xfrm>
            <a:off x="4723050" y="124525"/>
            <a:ext cx="42816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latin typeface="Century Gothic"/>
              <a:ea typeface="Century Gothic"/>
              <a:cs typeface="Century Gothic"/>
              <a:sym typeface="Century Gothic"/>
            </a:endParaRPr>
          </a:p>
        </p:txBody>
      </p:sp>
      <p:sp>
        <p:nvSpPr>
          <p:cNvPr id="480" name="Google Shape;480;p32"/>
          <p:cNvSpPr txBox="1">
            <a:spLocks noGrp="1"/>
          </p:cNvSpPr>
          <p:nvPr>
            <p:ph type="subTitle" idx="1"/>
          </p:nvPr>
        </p:nvSpPr>
        <p:spPr>
          <a:xfrm>
            <a:off x="4750475" y="109850"/>
            <a:ext cx="4245600" cy="3261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a:latin typeface="Century Gothic"/>
                <a:ea typeface="Century Gothic"/>
                <a:cs typeface="Century Gothic"/>
                <a:sym typeface="Century Gothic"/>
              </a:defRPr>
            </a:lvl1pPr>
            <a:lvl2pPr lvl="1" rtl="0">
              <a:spcBef>
                <a:spcPts val="560"/>
              </a:spcBef>
              <a:spcAft>
                <a:spcPts val="0"/>
              </a:spcAft>
              <a:buSzPts val="2800"/>
              <a:buNone/>
              <a:defRPr/>
            </a:lvl2pPr>
            <a:lvl3pPr lvl="2" rtl="0">
              <a:spcBef>
                <a:spcPts val="480"/>
              </a:spcBef>
              <a:spcAft>
                <a:spcPts val="0"/>
              </a:spcAft>
              <a:buSzPts val="24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481" name="Google Shape;481;p32"/>
          <p:cNvSpPr txBox="1">
            <a:spLocks noGrp="1"/>
          </p:cNvSpPr>
          <p:nvPr>
            <p:ph type="body" idx="2"/>
          </p:nvPr>
        </p:nvSpPr>
        <p:spPr>
          <a:xfrm>
            <a:off x="4736750" y="631575"/>
            <a:ext cx="4245600" cy="4310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rtl="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rtl="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rtl="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rtl="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rtl="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rtl="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rtl="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rtl="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
        <p:nvSpPr>
          <p:cNvPr id="482" name="Google Shape;482;p32"/>
          <p:cNvSpPr txBox="1">
            <a:spLocks noGrp="1"/>
          </p:cNvSpPr>
          <p:nvPr>
            <p:ph type="title"/>
          </p:nvPr>
        </p:nvSpPr>
        <p:spPr>
          <a:xfrm>
            <a:off x="219675" y="109850"/>
            <a:ext cx="4132800" cy="4452600"/>
          </a:xfrm>
          <a:prstGeom prst="rect">
            <a:avLst/>
          </a:prstGeom>
        </p:spPr>
        <p:txBody>
          <a:bodyPr spcFirstLastPara="1" wrap="square" lIns="91425" tIns="45700" rIns="91425" bIns="45700" anchor="t" anchorCtr="0">
            <a:normAutofit/>
          </a:bodyPr>
          <a:lstStyle>
            <a:lvl1pPr lvl="0" algn="l" rtl="0">
              <a:spcBef>
                <a:spcPts val="0"/>
              </a:spcBef>
              <a:spcAft>
                <a:spcPts val="0"/>
              </a:spcAft>
              <a:buClr>
                <a:schemeClr val="lt1"/>
              </a:buClr>
              <a:buSzPts val="4800"/>
              <a:buFont typeface="Century Gothic"/>
              <a:buNone/>
              <a:defRPr sz="4800">
                <a:solidFill>
                  <a:schemeClr val="lt1"/>
                </a:solidFill>
                <a:latin typeface="Century Gothic"/>
                <a:ea typeface="Century Gothic"/>
                <a:cs typeface="Century Gothic"/>
                <a:sym typeface="Century Gothic"/>
              </a:defRPr>
            </a:lvl1pPr>
            <a:lvl2pPr lvl="1" rtl="0">
              <a:spcBef>
                <a:spcPts val="0"/>
              </a:spcBef>
              <a:spcAft>
                <a:spcPts val="0"/>
              </a:spcAft>
              <a:buSzPts val="4800"/>
              <a:buFont typeface="Century Gothic"/>
              <a:buNone/>
              <a:defRPr sz="4800">
                <a:latin typeface="Century Gothic"/>
                <a:ea typeface="Century Gothic"/>
                <a:cs typeface="Century Gothic"/>
                <a:sym typeface="Century Gothic"/>
              </a:defRPr>
            </a:lvl2pPr>
            <a:lvl3pPr lvl="2" rtl="0">
              <a:spcBef>
                <a:spcPts val="0"/>
              </a:spcBef>
              <a:spcAft>
                <a:spcPts val="0"/>
              </a:spcAft>
              <a:buSzPts val="4800"/>
              <a:buFont typeface="Century Gothic"/>
              <a:buNone/>
              <a:defRPr sz="4800">
                <a:latin typeface="Century Gothic"/>
                <a:ea typeface="Century Gothic"/>
                <a:cs typeface="Century Gothic"/>
                <a:sym typeface="Century Gothic"/>
              </a:defRPr>
            </a:lvl3pPr>
            <a:lvl4pPr lvl="3" rtl="0">
              <a:spcBef>
                <a:spcPts val="0"/>
              </a:spcBef>
              <a:spcAft>
                <a:spcPts val="0"/>
              </a:spcAft>
              <a:buSzPts val="4800"/>
              <a:buFont typeface="Century Gothic"/>
              <a:buNone/>
              <a:defRPr sz="4800">
                <a:latin typeface="Century Gothic"/>
                <a:ea typeface="Century Gothic"/>
                <a:cs typeface="Century Gothic"/>
                <a:sym typeface="Century Gothic"/>
              </a:defRPr>
            </a:lvl4pPr>
            <a:lvl5pPr lvl="4" rtl="0">
              <a:spcBef>
                <a:spcPts val="0"/>
              </a:spcBef>
              <a:spcAft>
                <a:spcPts val="0"/>
              </a:spcAft>
              <a:buSzPts val="4800"/>
              <a:buFont typeface="Century Gothic"/>
              <a:buNone/>
              <a:defRPr sz="4800">
                <a:latin typeface="Century Gothic"/>
                <a:ea typeface="Century Gothic"/>
                <a:cs typeface="Century Gothic"/>
                <a:sym typeface="Century Gothic"/>
              </a:defRPr>
            </a:lvl5pPr>
            <a:lvl6pPr lvl="5" rtl="0">
              <a:spcBef>
                <a:spcPts val="0"/>
              </a:spcBef>
              <a:spcAft>
                <a:spcPts val="0"/>
              </a:spcAft>
              <a:buSzPts val="4800"/>
              <a:buFont typeface="Century Gothic"/>
              <a:buNone/>
              <a:defRPr sz="4800">
                <a:latin typeface="Century Gothic"/>
                <a:ea typeface="Century Gothic"/>
                <a:cs typeface="Century Gothic"/>
                <a:sym typeface="Century Gothic"/>
              </a:defRPr>
            </a:lvl6pPr>
            <a:lvl7pPr lvl="6" rtl="0">
              <a:spcBef>
                <a:spcPts val="0"/>
              </a:spcBef>
              <a:spcAft>
                <a:spcPts val="0"/>
              </a:spcAft>
              <a:buSzPts val="4800"/>
              <a:buFont typeface="Century Gothic"/>
              <a:buNone/>
              <a:defRPr sz="4800">
                <a:latin typeface="Century Gothic"/>
                <a:ea typeface="Century Gothic"/>
                <a:cs typeface="Century Gothic"/>
                <a:sym typeface="Century Gothic"/>
              </a:defRPr>
            </a:lvl7pPr>
            <a:lvl8pPr lvl="7" rtl="0">
              <a:spcBef>
                <a:spcPts val="0"/>
              </a:spcBef>
              <a:spcAft>
                <a:spcPts val="0"/>
              </a:spcAft>
              <a:buSzPts val="4800"/>
              <a:buFont typeface="Century Gothic"/>
              <a:buNone/>
              <a:defRPr sz="4800">
                <a:latin typeface="Century Gothic"/>
                <a:ea typeface="Century Gothic"/>
                <a:cs typeface="Century Gothic"/>
                <a:sym typeface="Century Gothic"/>
              </a:defRPr>
            </a:lvl8pPr>
            <a:lvl9pPr lvl="8" rtl="0">
              <a:spcBef>
                <a:spcPts val="0"/>
              </a:spcBef>
              <a:spcAft>
                <a:spcPts val="0"/>
              </a:spcAft>
              <a:buSzPts val="4800"/>
              <a:buFont typeface="Century Gothic"/>
              <a:buNone/>
              <a:defRPr sz="4800">
                <a:latin typeface="Century Gothic"/>
                <a:ea typeface="Century Gothic"/>
                <a:cs typeface="Century Gothic"/>
                <a:sym typeface="Century Gothic"/>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Ribbon Frame_01">
  <p:cSld name="CUSTOM_14">
    <p:spTree>
      <p:nvGrpSpPr>
        <p:cNvPr id="1" name="Shape 491"/>
        <p:cNvGrpSpPr/>
        <p:nvPr/>
      </p:nvGrpSpPr>
      <p:grpSpPr>
        <a:xfrm>
          <a:off x="0" y="0"/>
          <a:ext cx="0" cy="0"/>
          <a:chOff x="0" y="0"/>
          <a:chExt cx="0" cy="0"/>
        </a:xfrm>
      </p:grpSpPr>
      <p:sp>
        <p:nvSpPr>
          <p:cNvPr id="492" name="Google Shape;492;p34"/>
          <p:cNvSpPr/>
          <p:nvPr/>
        </p:nvSpPr>
        <p:spPr>
          <a:xfrm rot="5400000">
            <a:off x="1520782" y="2857389"/>
            <a:ext cx="765107" cy="3807226"/>
          </a:xfrm>
          <a:custGeom>
            <a:avLst/>
            <a:gdLst/>
            <a:ahLst/>
            <a:cxnLst/>
            <a:rect l="l" t="t" r="r" b="b"/>
            <a:pathLst>
              <a:path w="585168" h="2911836" extrusionOk="0">
                <a:moveTo>
                  <a:pt x="0" y="0"/>
                </a:moveTo>
                <a:lnTo>
                  <a:pt x="585168" y="0"/>
                </a:lnTo>
                <a:lnTo>
                  <a:pt x="585168" y="2911836"/>
                </a:lnTo>
                <a:lnTo>
                  <a:pt x="0" y="2911836"/>
                </a:lnTo>
                <a:close/>
              </a:path>
            </a:pathLst>
          </a:custGeom>
          <a:solidFill>
            <a:srgbClr val="97D9E3"/>
          </a:solidFill>
          <a:ln>
            <a:noFill/>
          </a:ln>
        </p:spPr>
      </p:sp>
      <p:sp>
        <p:nvSpPr>
          <p:cNvPr id="493" name="Google Shape;493;p34"/>
          <p:cNvSpPr/>
          <p:nvPr/>
        </p:nvSpPr>
        <p:spPr>
          <a:xfrm rot="5400000">
            <a:off x="3810610" y="4377831"/>
            <a:ext cx="762000" cy="760781"/>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0000FF"/>
          </a:solidFill>
          <a:ln>
            <a:noFill/>
          </a:ln>
        </p:spPr>
      </p:sp>
      <p:sp>
        <p:nvSpPr>
          <p:cNvPr id="494" name="Google Shape;494;p34"/>
          <p:cNvSpPr/>
          <p:nvPr/>
        </p:nvSpPr>
        <p:spPr>
          <a:xfrm rot="10800000">
            <a:off x="3806893" y="-25434"/>
            <a:ext cx="765107" cy="4403884"/>
          </a:xfrm>
          <a:custGeom>
            <a:avLst/>
            <a:gdLst/>
            <a:ahLst/>
            <a:cxnLst/>
            <a:rect l="l" t="t" r="r" b="b"/>
            <a:pathLst>
              <a:path w="585168" h="3348961" extrusionOk="0">
                <a:moveTo>
                  <a:pt x="0" y="0"/>
                </a:moveTo>
                <a:lnTo>
                  <a:pt x="585168" y="0"/>
                </a:lnTo>
                <a:lnTo>
                  <a:pt x="585168" y="3348961"/>
                </a:lnTo>
                <a:lnTo>
                  <a:pt x="0" y="3348961"/>
                </a:lnTo>
                <a:close/>
              </a:path>
            </a:pathLst>
          </a:custGeom>
          <a:solidFill>
            <a:srgbClr val="0000FF"/>
          </a:solidFill>
          <a:ln>
            <a:noFill/>
          </a:ln>
        </p:spPr>
      </p:sp>
      <p:sp>
        <p:nvSpPr>
          <p:cNvPr id="495" name="Google Shape;495;p34"/>
          <p:cNvSpPr txBox="1"/>
          <p:nvPr/>
        </p:nvSpPr>
        <p:spPr>
          <a:xfrm>
            <a:off x="5219161" y="1048950"/>
            <a:ext cx="2688000" cy="215400"/>
          </a:xfrm>
          <a:prstGeom prst="rect">
            <a:avLst/>
          </a:prstGeom>
          <a:noFill/>
          <a:ln>
            <a:noFill/>
          </a:ln>
        </p:spPr>
        <p:txBody>
          <a:bodyPr spcFirstLastPara="1" wrap="square" lIns="0" tIns="0" rIns="0" bIns="0" anchor="t" anchorCtr="0">
            <a:spAutoFit/>
          </a:bodyPr>
          <a:lstStyle/>
          <a:p>
            <a:pPr marL="0" marR="0" lvl="0" indent="0" algn="l" rtl="0">
              <a:lnSpc>
                <a:spcPct val="119954"/>
              </a:lnSpc>
              <a:spcBef>
                <a:spcPts val="0"/>
              </a:spcBef>
              <a:spcAft>
                <a:spcPts val="0"/>
              </a:spcAft>
              <a:buNone/>
            </a:pPr>
            <a:endParaRPr b="1">
              <a:latin typeface="Century Gothic"/>
              <a:ea typeface="Century Gothic"/>
              <a:cs typeface="Century Gothic"/>
              <a:sym typeface="Century Gothic"/>
            </a:endParaRPr>
          </a:p>
        </p:txBody>
      </p:sp>
      <p:sp>
        <p:nvSpPr>
          <p:cNvPr id="496" name="Google Shape;496;p34"/>
          <p:cNvSpPr txBox="1"/>
          <p:nvPr/>
        </p:nvSpPr>
        <p:spPr>
          <a:xfrm>
            <a:off x="5219200" y="1797762"/>
            <a:ext cx="2688000" cy="611700"/>
          </a:xfrm>
          <a:prstGeom prst="rect">
            <a:avLst/>
          </a:prstGeom>
          <a:noFill/>
          <a:ln>
            <a:noFill/>
          </a:ln>
        </p:spPr>
        <p:txBody>
          <a:bodyPr spcFirstLastPara="1" wrap="square" lIns="0" tIns="0" rIns="0" bIns="0" anchor="t" anchorCtr="0">
            <a:spAutoFit/>
          </a:bodyPr>
          <a:lstStyle/>
          <a:p>
            <a:pPr marL="0" marR="0" lvl="0" indent="0" algn="l" rtl="0">
              <a:lnSpc>
                <a:spcPct val="139962"/>
              </a:lnSpc>
              <a:spcBef>
                <a:spcPts val="0"/>
              </a:spcBef>
              <a:spcAft>
                <a:spcPts val="0"/>
              </a:spcAft>
              <a:buNone/>
            </a:pPr>
            <a:endParaRPr>
              <a:latin typeface="Century Gothic"/>
              <a:ea typeface="Century Gothic"/>
              <a:cs typeface="Century Gothic"/>
              <a:sym typeface="Century Gothic"/>
            </a:endParaRPr>
          </a:p>
          <a:p>
            <a:pPr marL="0" marR="0" lvl="0" indent="0" algn="l" rtl="0">
              <a:lnSpc>
                <a:spcPct val="280188"/>
              </a:lnSpc>
              <a:spcBef>
                <a:spcPts val="0"/>
              </a:spcBef>
              <a:spcAft>
                <a:spcPts val="0"/>
              </a:spcAft>
              <a:buNone/>
            </a:pPr>
            <a:endParaRPr sz="530" b="0" i="0" u="none" strike="noStrike" cap="none">
              <a:solidFill>
                <a:srgbClr val="0F294A"/>
              </a:solidFill>
              <a:latin typeface="Arial"/>
              <a:ea typeface="Arial"/>
              <a:cs typeface="Arial"/>
              <a:sym typeface="Arial"/>
            </a:endParaRPr>
          </a:p>
          <a:p>
            <a:pPr marL="0" marR="0" lvl="0" indent="0" algn="l" rtl="0">
              <a:lnSpc>
                <a:spcPct val="280188"/>
              </a:lnSpc>
              <a:spcBef>
                <a:spcPts val="0"/>
              </a:spcBef>
              <a:spcAft>
                <a:spcPts val="0"/>
              </a:spcAft>
              <a:buNone/>
            </a:pPr>
            <a:endParaRPr sz="530" b="0" i="0" u="none" strike="noStrike" cap="none">
              <a:solidFill>
                <a:srgbClr val="0F294A"/>
              </a:solidFill>
              <a:latin typeface="Arial"/>
              <a:ea typeface="Arial"/>
              <a:cs typeface="Arial"/>
              <a:sym typeface="Arial"/>
            </a:endParaRPr>
          </a:p>
        </p:txBody>
      </p:sp>
      <p:sp>
        <p:nvSpPr>
          <p:cNvPr id="497" name="Google Shape;497;p34"/>
          <p:cNvSpPr/>
          <p:nvPr/>
        </p:nvSpPr>
        <p:spPr>
          <a:xfrm>
            <a:off x="7907154" y="4760361"/>
            <a:ext cx="863617" cy="235758"/>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2">
              <a:alphaModFix/>
            </a:blip>
            <a:stretch>
              <a:fillRect t="-36758" b="-36737"/>
            </a:stretch>
          </a:blipFill>
          <a:ln>
            <a:noFill/>
          </a:ln>
        </p:spPr>
      </p:sp>
      <p:sp>
        <p:nvSpPr>
          <p:cNvPr id="498" name="Google Shape;498;p34"/>
          <p:cNvSpPr>
            <a:spLocks noGrp="1"/>
          </p:cNvSpPr>
          <p:nvPr>
            <p:ph type="pic" idx="2"/>
          </p:nvPr>
        </p:nvSpPr>
        <p:spPr>
          <a:xfrm>
            <a:off x="9288" y="-7337"/>
            <a:ext cx="3788100" cy="4367700"/>
          </a:xfrm>
          <a:prstGeom prst="rect">
            <a:avLst/>
          </a:prstGeom>
          <a:noFill/>
          <a:ln>
            <a:noFill/>
          </a:ln>
        </p:spPr>
      </p:sp>
      <p:sp>
        <p:nvSpPr>
          <p:cNvPr id="499" name="Google Shape;499;p34"/>
          <p:cNvSpPr txBox="1">
            <a:spLocks noGrp="1"/>
          </p:cNvSpPr>
          <p:nvPr>
            <p:ph type="body" idx="1"/>
          </p:nvPr>
        </p:nvSpPr>
        <p:spPr>
          <a:xfrm>
            <a:off x="5244750" y="1812325"/>
            <a:ext cx="3525900" cy="2548200"/>
          </a:xfrm>
          <a:prstGeom prst="rect">
            <a:avLst/>
          </a:prstGeom>
        </p:spPr>
        <p:txBody>
          <a:bodyPr spcFirstLastPara="1" wrap="square" lIns="91425" tIns="45700" rIns="91425" bIns="45700" anchor="t" anchorCtr="0">
            <a:normAutofit/>
          </a:bodyPr>
          <a:lstStyle>
            <a:lvl1pPr marL="457200" lvl="0" indent="-34290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
        <p:nvSpPr>
          <p:cNvPr id="500" name="Google Shape;500;p34"/>
          <p:cNvSpPr txBox="1">
            <a:spLocks noGrp="1"/>
          </p:cNvSpPr>
          <p:nvPr>
            <p:ph type="subTitle" idx="3"/>
          </p:nvPr>
        </p:nvSpPr>
        <p:spPr>
          <a:xfrm>
            <a:off x="5231025" y="1057200"/>
            <a:ext cx="3525900" cy="235800"/>
          </a:xfrm>
          <a:prstGeom prst="rect">
            <a:avLst/>
          </a:prstGeom>
        </p:spPr>
        <p:txBody>
          <a:bodyPr spcFirstLastPara="1" wrap="square" lIns="91425" tIns="45700" rIns="91425" bIns="45700" anchor="t" anchorCtr="0">
            <a:normAutofit/>
          </a:bodyPr>
          <a:lstStyle>
            <a:lvl1pPr lvl="0">
              <a:spcBef>
                <a:spcPts val="640"/>
              </a:spcBef>
              <a:spcAft>
                <a:spcPts val="0"/>
              </a:spcAft>
              <a:buSzPts val="1800"/>
              <a:buFont typeface="Century Gothic"/>
              <a:buNone/>
              <a:defRPr sz="1800" b="1">
                <a:latin typeface="Century Gothic"/>
                <a:ea typeface="Century Gothic"/>
                <a:cs typeface="Century Gothic"/>
                <a:sym typeface="Century Gothic"/>
              </a:defRPr>
            </a:lvl1pPr>
            <a:lvl2pPr lvl="1">
              <a:spcBef>
                <a:spcPts val="560"/>
              </a:spcBef>
              <a:spcAft>
                <a:spcPts val="0"/>
              </a:spcAft>
              <a:buSzPts val="1800"/>
              <a:buFont typeface="Century Gothic"/>
              <a:buNone/>
              <a:defRPr sz="1800">
                <a:latin typeface="Century Gothic"/>
                <a:ea typeface="Century Gothic"/>
                <a:cs typeface="Century Gothic"/>
                <a:sym typeface="Century Gothic"/>
              </a:defRPr>
            </a:lvl2pPr>
            <a:lvl3pPr lvl="2">
              <a:spcBef>
                <a:spcPts val="480"/>
              </a:spcBef>
              <a:spcAft>
                <a:spcPts val="0"/>
              </a:spcAft>
              <a:buSzPts val="1800"/>
              <a:buFont typeface="Century Gothic"/>
              <a:buNone/>
              <a:defRPr sz="1800">
                <a:latin typeface="Century Gothic"/>
                <a:ea typeface="Century Gothic"/>
                <a:cs typeface="Century Gothic"/>
                <a:sym typeface="Century Gothic"/>
              </a:defRPr>
            </a:lvl3pPr>
            <a:lvl4pPr lvl="3">
              <a:spcBef>
                <a:spcPts val="400"/>
              </a:spcBef>
              <a:spcAft>
                <a:spcPts val="0"/>
              </a:spcAft>
              <a:buSzPts val="1800"/>
              <a:buFont typeface="Century Gothic"/>
              <a:buNone/>
              <a:defRPr sz="1800">
                <a:latin typeface="Century Gothic"/>
                <a:ea typeface="Century Gothic"/>
                <a:cs typeface="Century Gothic"/>
                <a:sym typeface="Century Gothic"/>
              </a:defRPr>
            </a:lvl4pPr>
            <a:lvl5pPr lvl="4">
              <a:spcBef>
                <a:spcPts val="400"/>
              </a:spcBef>
              <a:spcAft>
                <a:spcPts val="0"/>
              </a:spcAft>
              <a:buSzPts val="1800"/>
              <a:buFont typeface="Century Gothic"/>
              <a:buNone/>
              <a:defRPr sz="1800">
                <a:latin typeface="Century Gothic"/>
                <a:ea typeface="Century Gothic"/>
                <a:cs typeface="Century Gothic"/>
                <a:sym typeface="Century Gothic"/>
              </a:defRPr>
            </a:lvl5pPr>
            <a:lvl6pPr lvl="5">
              <a:spcBef>
                <a:spcPts val="400"/>
              </a:spcBef>
              <a:spcAft>
                <a:spcPts val="0"/>
              </a:spcAft>
              <a:buSzPts val="1800"/>
              <a:buFont typeface="Century Gothic"/>
              <a:buNone/>
              <a:defRPr sz="1800">
                <a:latin typeface="Century Gothic"/>
                <a:ea typeface="Century Gothic"/>
                <a:cs typeface="Century Gothic"/>
                <a:sym typeface="Century Gothic"/>
              </a:defRPr>
            </a:lvl6pPr>
            <a:lvl7pPr lvl="6">
              <a:spcBef>
                <a:spcPts val="400"/>
              </a:spcBef>
              <a:spcAft>
                <a:spcPts val="0"/>
              </a:spcAft>
              <a:buSzPts val="1800"/>
              <a:buFont typeface="Century Gothic"/>
              <a:buNone/>
              <a:defRPr sz="1800">
                <a:latin typeface="Century Gothic"/>
                <a:ea typeface="Century Gothic"/>
                <a:cs typeface="Century Gothic"/>
                <a:sym typeface="Century Gothic"/>
              </a:defRPr>
            </a:lvl7pPr>
            <a:lvl8pPr lvl="7">
              <a:spcBef>
                <a:spcPts val="400"/>
              </a:spcBef>
              <a:spcAft>
                <a:spcPts val="0"/>
              </a:spcAft>
              <a:buSzPts val="1800"/>
              <a:buFont typeface="Century Gothic"/>
              <a:buNone/>
              <a:defRPr sz="1800">
                <a:latin typeface="Century Gothic"/>
                <a:ea typeface="Century Gothic"/>
                <a:cs typeface="Century Gothic"/>
                <a:sym typeface="Century Gothic"/>
              </a:defRPr>
            </a:lvl8pPr>
            <a:lvl9pPr lvl="8">
              <a:spcBef>
                <a:spcPts val="400"/>
              </a:spcBef>
              <a:spcAft>
                <a:spcPts val="0"/>
              </a:spcAft>
              <a:buSzPts val="1800"/>
              <a:buFont typeface="Century Gothic"/>
              <a:buNone/>
              <a:defRPr sz="1800">
                <a:latin typeface="Century Gothic"/>
                <a:ea typeface="Century Gothic"/>
                <a:cs typeface="Century Gothic"/>
                <a:sym typeface="Century Gothic"/>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Ribbon Frame_02">
  <p:cSld name="CUSTOM_15">
    <p:spTree>
      <p:nvGrpSpPr>
        <p:cNvPr id="1" name="Shape 501"/>
        <p:cNvGrpSpPr/>
        <p:nvPr/>
      </p:nvGrpSpPr>
      <p:grpSpPr>
        <a:xfrm>
          <a:off x="0" y="0"/>
          <a:ext cx="0" cy="0"/>
          <a:chOff x="0" y="0"/>
          <a:chExt cx="0" cy="0"/>
        </a:xfrm>
      </p:grpSpPr>
      <p:sp>
        <p:nvSpPr>
          <p:cNvPr id="502" name="Google Shape;502;p35"/>
          <p:cNvSpPr/>
          <p:nvPr/>
        </p:nvSpPr>
        <p:spPr>
          <a:xfrm rot="5400000">
            <a:off x="1517144" y="2853751"/>
            <a:ext cx="765107" cy="3814505"/>
          </a:xfrm>
          <a:custGeom>
            <a:avLst/>
            <a:gdLst/>
            <a:ahLst/>
            <a:cxnLst/>
            <a:rect l="l" t="t" r="r" b="b"/>
            <a:pathLst>
              <a:path w="585168" h="2911836" extrusionOk="0">
                <a:moveTo>
                  <a:pt x="0" y="0"/>
                </a:moveTo>
                <a:lnTo>
                  <a:pt x="585168" y="0"/>
                </a:lnTo>
                <a:lnTo>
                  <a:pt x="585168" y="2911836"/>
                </a:lnTo>
                <a:lnTo>
                  <a:pt x="0" y="2911836"/>
                </a:lnTo>
                <a:close/>
              </a:path>
            </a:pathLst>
          </a:custGeom>
          <a:solidFill>
            <a:srgbClr val="A59BEE"/>
          </a:solidFill>
          <a:ln>
            <a:noFill/>
          </a:ln>
        </p:spPr>
      </p:sp>
      <p:sp>
        <p:nvSpPr>
          <p:cNvPr id="503" name="Google Shape;503;p35"/>
          <p:cNvSpPr/>
          <p:nvPr/>
        </p:nvSpPr>
        <p:spPr>
          <a:xfrm rot="5400000">
            <a:off x="3810610" y="4377831"/>
            <a:ext cx="762000" cy="760781"/>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9A1BBE"/>
          </a:solidFill>
          <a:ln>
            <a:noFill/>
          </a:ln>
        </p:spPr>
      </p:sp>
      <p:sp>
        <p:nvSpPr>
          <p:cNvPr id="504" name="Google Shape;504;p35"/>
          <p:cNvSpPr/>
          <p:nvPr/>
        </p:nvSpPr>
        <p:spPr>
          <a:xfrm rot="10800000">
            <a:off x="3806893" y="-8689"/>
            <a:ext cx="765107" cy="4387139"/>
          </a:xfrm>
          <a:custGeom>
            <a:avLst/>
            <a:gdLst/>
            <a:ahLst/>
            <a:cxnLst/>
            <a:rect l="l" t="t" r="r" b="b"/>
            <a:pathLst>
              <a:path w="585168" h="3348961" extrusionOk="0">
                <a:moveTo>
                  <a:pt x="0" y="0"/>
                </a:moveTo>
                <a:lnTo>
                  <a:pt x="585168" y="0"/>
                </a:lnTo>
                <a:lnTo>
                  <a:pt x="585168" y="3348961"/>
                </a:lnTo>
                <a:lnTo>
                  <a:pt x="0" y="3348961"/>
                </a:lnTo>
                <a:close/>
              </a:path>
            </a:pathLst>
          </a:custGeom>
          <a:solidFill>
            <a:srgbClr val="9A1BBE"/>
          </a:solidFill>
          <a:ln>
            <a:noFill/>
          </a:ln>
        </p:spPr>
      </p:sp>
      <p:sp>
        <p:nvSpPr>
          <p:cNvPr id="505" name="Google Shape;505;p35"/>
          <p:cNvSpPr/>
          <p:nvPr/>
        </p:nvSpPr>
        <p:spPr>
          <a:xfrm>
            <a:off x="7907154" y="4760974"/>
            <a:ext cx="863617" cy="235758"/>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2">
              <a:alphaModFix/>
            </a:blip>
            <a:stretch>
              <a:fillRect t="-36758" b="-36737"/>
            </a:stretch>
          </a:blipFill>
          <a:ln>
            <a:noFill/>
          </a:ln>
        </p:spPr>
      </p:sp>
      <p:sp>
        <p:nvSpPr>
          <p:cNvPr id="506" name="Google Shape;506;p35"/>
          <p:cNvSpPr txBox="1"/>
          <p:nvPr/>
        </p:nvSpPr>
        <p:spPr>
          <a:xfrm>
            <a:off x="5219169" y="1048950"/>
            <a:ext cx="2229300" cy="215400"/>
          </a:xfrm>
          <a:prstGeom prst="rect">
            <a:avLst/>
          </a:prstGeom>
          <a:noFill/>
          <a:ln>
            <a:noFill/>
          </a:ln>
        </p:spPr>
        <p:txBody>
          <a:bodyPr spcFirstLastPara="1" wrap="square" lIns="0" tIns="0" rIns="0" bIns="0" anchor="t" anchorCtr="0">
            <a:spAutoFit/>
          </a:bodyPr>
          <a:lstStyle/>
          <a:p>
            <a:pPr marL="0" marR="0" lvl="0" indent="0" algn="l" rtl="0">
              <a:lnSpc>
                <a:spcPct val="119954"/>
              </a:lnSpc>
              <a:spcBef>
                <a:spcPts val="0"/>
              </a:spcBef>
              <a:spcAft>
                <a:spcPts val="0"/>
              </a:spcAft>
              <a:buClr>
                <a:srgbClr val="000000"/>
              </a:buClr>
              <a:buFont typeface="Arial"/>
              <a:buNone/>
            </a:pPr>
            <a:endParaRPr/>
          </a:p>
        </p:txBody>
      </p:sp>
      <p:sp>
        <p:nvSpPr>
          <p:cNvPr id="507" name="Google Shape;507;p35"/>
          <p:cNvSpPr>
            <a:spLocks noGrp="1"/>
          </p:cNvSpPr>
          <p:nvPr>
            <p:ph type="pic" idx="2"/>
          </p:nvPr>
        </p:nvSpPr>
        <p:spPr>
          <a:xfrm>
            <a:off x="-312" y="5213"/>
            <a:ext cx="3807300" cy="4367700"/>
          </a:xfrm>
          <a:prstGeom prst="rect">
            <a:avLst/>
          </a:prstGeom>
          <a:noFill/>
          <a:ln>
            <a:noFill/>
          </a:ln>
        </p:spPr>
      </p:sp>
      <p:sp>
        <p:nvSpPr>
          <p:cNvPr id="508" name="Google Shape;508;p35"/>
          <p:cNvSpPr txBox="1">
            <a:spLocks noGrp="1"/>
          </p:cNvSpPr>
          <p:nvPr>
            <p:ph type="body" idx="1"/>
          </p:nvPr>
        </p:nvSpPr>
        <p:spPr>
          <a:xfrm>
            <a:off x="5244750" y="1812325"/>
            <a:ext cx="3525900" cy="25482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rtl="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rtl="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rtl="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rtl="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rtl="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rtl="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rtl="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rtl="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
        <p:nvSpPr>
          <p:cNvPr id="509" name="Google Shape;509;p35"/>
          <p:cNvSpPr txBox="1">
            <a:spLocks noGrp="1"/>
          </p:cNvSpPr>
          <p:nvPr>
            <p:ph type="subTitle" idx="3"/>
          </p:nvPr>
        </p:nvSpPr>
        <p:spPr>
          <a:xfrm>
            <a:off x="5231025" y="1057200"/>
            <a:ext cx="3525900" cy="2358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b="1">
                <a:latin typeface="Century Gothic"/>
                <a:ea typeface="Century Gothic"/>
                <a:cs typeface="Century Gothic"/>
                <a:sym typeface="Century Gothic"/>
              </a:defRPr>
            </a:lvl1pPr>
            <a:lvl2pPr lvl="1" rtl="0">
              <a:spcBef>
                <a:spcPts val="560"/>
              </a:spcBef>
              <a:spcAft>
                <a:spcPts val="0"/>
              </a:spcAft>
              <a:buSzPts val="1800"/>
              <a:buFont typeface="Century Gothic"/>
              <a:buNone/>
              <a:defRPr sz="1800">
                <a:latin typeface="Century Gothic"/>
                <a:ea typeface="Century Gothic"/>
                <a:cs typeface="Century Gothic"/>
                <a:sym typeface="Century Gothic"/>
              </a:defRPr>
            </a:lvl2pPr>
            <a:lvl3pPr lvl="2" rtl="0">
              <a:spcBef>
                <a:spcPts val="480"/>
              </a:spcBef>
              <a:spcAft>
                <a:spcPts val="0"/>
              </a:spcAft>
              <a:buSzPts val="1800"/>
              <a:buFont typeface="Century Gothic"/>
              <a:buNone/>
              <a:defRPr sz="1800">
                <a:latin typeface="Century Gothic"/>
                <a:ea typeface="Century Gothic"/>
                <a:cs typeface="Century Gothic"/>
                <a:sym typeface="Century Gothic"/>
              </a:defRPr>
            </a:lvl3pPr>
            <a:lvl4pPr lvl="3" rtl="0">
              <a:spcBef>
                <a:spcPts val="400"/>
              </a:spcBef>
              <a:spcAft>
                <a:spcPts val="0"/>
              </a:spcAft>
              <a:buSzPts val="1800"/>
              <a:buFont typeface="Century Gothic"/>
              <a:buNone/>
              <a:defRPr sz="1800">
                <a:latin typeface="Century Gothic"/>
                <a:ea typeface="Century Gothic"/>
                <a:cs typeface="Century Gothic"/>
                <a:sym typeface="Century Gothic"/>
              </a:defRPr>
            </a:lvl4pPr>
            <a:lvl5pPr lvl="4" rtl="0">
              <a:spcBef>
                <a:spcPts val="400"/>
              </a:spcBef>
              <a:spcAft>
                <a:spcPts val="0"/>
              </a:spcAft>
              <a:buSzPts val="1800"/>
              <a:buFont typeface="Century Gothic"/>
              <a:buNone/>
              <a:defRPr sz="1800">
                <a:latin typeface="Century Gothic"/>
                <a:ea typeface="Century Gothic"/>
                <a:cs typeface="Century Gothic"/>
                <a:sym typeface="Century Gothic"/>
              </a:defRPr>
            </a:lvl5pPr>
            <a:lvl6pPr lvl="5" rtl="0">
              <a:spcBef>
                <a:spcPts val="400"/>
              </a:spcBef>
              <a:spcAft>
                <a:spcPts val="0"/>
              </a:spcAft>
              <a:buSzPts val="1800"/>
              <a:buFont typeface="Century Gothic"/>
              <a:buNone/>
              <a:defRPr sz="1800">
                <a:latin typeface="Century Gothic"/>
                <a:ea typeface="Century Gothic"/>
                <a:cs typeface="Century Gothic"/>
                <a:sym typeface="Century Gothic"/>
              </a:defRPr>
            </a:lvl6pPr>
            <a:lvl7pPr lvl="6" rtl="0">
              <a:spcBef>
                <a:spcPts val="400"/>
              </a:spcBef>
              <a:spcAft>
                <a:spcPts val="0"/>
              </a:spcAft>
              <a:buSzPts val="1800"/>
              <a:buFont typeface="Century Gothic"/>
              <a:buNone/>
              <a:defRPr sz="1800">
                <a:latin typeface="Century Gothic"/>
                <a:ea typeface="Century Gothic"/>
                <a:cs typeface="Century Gothic"/>
                <a:sym typeface="Century Gothic"/>
              </a:defRPr>
            </a:lvl7pPr>
            <a:lvl8pPr lvl="7" rtl="0">
              <a:spcBef>
                <a:spcPts val="400"/>
              </a:spcBef>
              <a:spcAft>
                <a:spcPts val="0"/>
              </a:spcAft>
              <a:buSzPts val="1800"/>
              <a:buFont typeface="Century Gothic"/>
              <a:buNone/>
              <a:defRPr sz="1800">
                <a:latin typeface="Century Gothic"/>
                <a:ea typeface="Century Gothic"/>
                <a:cs typeface="Century Gothic"/>
                <a:sym typeface="Century Gothic"/>
              </a:defRPr>
            </a:lvl8pPr>
            <a:lvl9pPr lvl="8" rtl="0">
              <a:spcBef>
                <a:spcPts val="400"/>
              </a:spcBef>
              <a:spcAft>
                <a:spcPts val="0"/>
              </a:spcAft>
              <a:buSzPts val="1800"/>
              <a:buFont typeface="Century Gothic"/>
              <a:buNone/>
              <a:defRPr sz="1800">
                <a:latin typeface="Century Gothic"/>
                <a:ea typeface="Century Gothic"/>
                <a:cs typeface="Century Gothic"/>
                <a:sym typeface="Century Gothic"/>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mple text layout">
  <p:cSld name="TITLE_1_1_1_1_1_1_1_1_1_1_1_1_1_1_1_1_1_1_1">
    <p:spTree>
      <p:nvGrpSpPr>
        <p:cNvPr id="1" name="Shape 510"/>
        <p:cNvGrpSpPr/>
        <p:nvPr/>
      </p:nvGrpSpPr>
      <p:grpSpPr>
        <a:xfrm>
          <a:off x="0" y="0"/>
          <a:ext cx="0" cy="0"/>
          <a:chOff x="0" y="0"/>
          <a:chExt cx="0" cy="0"/>
        </a:xfrm>
      </p:grpSpPr>
      <p:sp>
        <p:nvSpPr>
          <p:cNvPr id="511" name="Google Shape;511;p36"/>
          <p:cNvSpPr txBox="1">
            <a:spLocks noGrp="1"/>
          </p:cNvSpPr>
          <p:nvPr>
            <p:ph type="subTitle" idx="1"/>
          </p:nvPr>
        </p:nvSpPr>
        <p:spPr>
          <a:xfrm>
            <a:off x="137350" y="89800"/>
            <a:ext cx="8744400" cy="326100"/>
          </a:xfrm>
          <a:prstGeom prst="rect">
            <a:avLst/>
          </a:prstGeom>
        </p:spPr>
        <p:txBody>
          <a:bodyPr spcFirstLastPara="1" wrap="square" lIns="91425" tIns="45700" rIns="91425" bIns="45700" anchor="t" anchorCtr="0">
            <a:normAutofit/>
          </a:bodyPr>
          <a:lstStyle>
            <a:lvl1pPr lvl="0" rtl="0">
              <a:spcBef>
                <a:spcPts val="640"/>
              </a:spcBef>
              <a:spcAft>
                <a:spcPts val="0"/>
              </a:spcAft>
              <a:buNone/>
              <a:defRPr b="1">
                <a:latin typeface="Century Gothic"/>
                <a:ea typeface="Century Gothic"/>
                <a:cs typeface="Century Gothic"/>
                <a:sym typeface="Century Gothic"/>
              </a:defRPr>
            </a:lvl1pPr>
            <a:lvl2pPr lvl="1" rtl="0">
              <a:spcBef>
                <a:spcPts val="640"/>
              </a:spcBef>
              <a:spcAft>
                <a:spcPts val="0"/>
              </a:spcAft>
              <a:buNone/>
              <a:defRPr b="1"/>
            </a:lvl2pPr>
            <a:lvl3pPr lvl="2" rtl="0">
              <a:spcBef>
                <a:spcPts val="640"/>
              </a:spcBef>
              <a:spcAft>
                <a:spcPts val="0"/>
              </a:spcAft>
              <a:buNone/>
              <a:defRPr b="1"/>
            </a:lvl3pPr>
            <a:lvl4pPr lvl="3" rtl="0">
              <a:spcBef>
                <a:spcPts val="640"/>
              </a:spcBef>
              <a:spcAft>
                <a:spcPts val="0"/>
              </a:spcAft>
              <a:buNone/>
              <a:defRPr b="1"/>
            </a:lvl4pPr>
            <a:lvl5pPr lvl="4" rtl="0">
              <a:spcBef>
                <a:spcPts val="640"/>
              </a:spcBef>
              <a:spcAft>
                <a:spcPts val="0"/>
              </a:spcAft>
              <a:buNone/>
              <a:defRPr b="1"/>
            </a:lvl5pPr>
            <a:lvl6pPr lvl="5" rtl="0">
              <a:spcBef>
                <a:spcPts val="640"/>
              </a:spcBef>
              <a:spcAft>
                <a:spcPts val="0"/>
              </a:spcAft>
              <a:buNone/>
              <a:defRPr b="1"/>
            </a:lvl6pPr>
            <a:lvl7pPr lvl="6" rtl="0">
              <a:spcBef>
                <a:spcPts val="640"/>
              </a:spcBef>
              <a:spcAft>
                <a:spcPts val="0"/>
              </a:spcAft>
              <a:buNone/>
              <a:defRPr b="1"/>
            </a:lvl7pPr>
            <a:lvl8pPr lvl="7" rtl="0">
              <a:spcBef>
                <a:spcPts val="640"/>
              </a:spcBef>
              <a:spcAft>
                <a:spcPts val="0"/>
              </a:spcAft>
              <a:buNone/>
              <a:defRPr b="1"/>
            </a:lvl8pPr>
            <a:lvl9pPr lvl="8" rtl="0">
              <a:spcBef>
                <a:spcPts val="640"/>
              </a:spcBef>
              <a:spcAft>
                <a:spcPts val="0"/>
              </a:spcAft>
              <a:buNone/>
              <a:defRPr b="1"/>
            </a:lvl9pPr>
          </a:lstStyle>
          <a:p>
            <a:endParaRPr/>
          </a:p>
        </p:txBody>
      </p:sp>
      <p:sp>
        <p:nvSpPr>
          <p:cNvPr id="512" name="Google Shape;512;p36"/>
          <p:cNvSpPr txBox="1">
            <a:spLocks noGrp="1"/>
          </p:cNvSpPr>
          <p:nvPr>
            <p:ph type="body" idx="2"/>
          </p:nvPr>
        </p:nvSpPr>
        <p:spPr>
          <a:xfrm>
            <a:off x="137350" y="622050"/>
            <a:ext cx="8744400" cy="4090500"/>
          </a:xfrm>
          <a:prstGeom prst="rect">
            <a:avLst/>
          </a:prstGeom>
        </p:spPr>
        <p:txBody>
          <a:bodyPr spcFirstLastPara="1" wrap="square" lIns="91425" tIns="45700" rIns="91425" bIns="45700" anchor="t" anchorCtr="0">
            <a:normAutofit/>
          </a:bodyPr>
          <a:lstStyle>
            <a:lvl1pPr marL="457200" lvl="0" indent="-342900" rtl="0">
              <a:lnSpc>
                <a:spcPct val="115000"/>
              </a:lnSpc>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rtl="0">
              <a:lnSpc>
                <a:spcPct val="115000"/>
              </a:lnSpc>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rtl="0">
              <a:lnSpc>
                <a:spcPct val="115000"/>
              </a:lnSpc>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rtl="0">
              <a:lnSpc>
                <a:spcPct val="115000"/>
              </a:lnSpc>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rtl="0">
              <a:lnSpc>
                <a:spcPct val="115000"/>
              </a:lnSpc>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rtl="0">
              <a:lnSpc>
                <a:spcPct val="115000"/>
              </a:lnSpc>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rtl="0">
              <a:lnSpc>
                <a:spcPct val="115000"/>
              </a:lnSpc>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rtl="0">
              <a:lnSpc>
                <a:spcPct val="115000"/>
              </a:lnSpc>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rtl="0">
              <a:lnSpc>
                <a:spcPct val="115000"/>
              </a:lnSpc>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pic>
        <p:nvPicPr>
          <p:cNvPr id="513" name="Google Shape;513;p36"/>
          <p:cNvPicPr preferRelativeResize="0"/>
          <p:nvPr/>
        </p:nvPicPr>
        <p:blipFill>
          <a:blip r:embed="rId2">
            <a:alphaModFix/>
          </a:blip>
          <a:stretch>
            <a:fillRect/>
          </a:stretch>
        </p:blipFill>
        <p:spPr>
          <a:xfrm>
            <a:off x="217050" y="4813975"/>
            <a:ext cx="595602" cy="160325"/>
          </a:xfrm>
          <a:prstGeom prst="rect">
            <a:avLst/>
          </a:prstGeom>
          <a:noFill/>
          <a:ln>
            <a:noFill/>
          </a:ln>
        </p:spPr>
      </p:pic>
      <p:cxnSp>
        <p:nvCxnSpPr>
          <p:cNvPr id="514" name="Google Shape;514;p36"/>
          <p:cNvCxnSpPr/>
          <p:nvPr/>
        </p:nvCxnSpPr>
        <p:spPr>
          <a:xfrm>
            <a:off x="217050" y="452112"/>
            <a:ext cx="8664600" cy="0"/>
          </a:xfrm>
          <a:prstGeom prst="straightConnector1">
            <a:avLst/>
          </a:prstGeom>
          <a:noFill/>
          <a:ln w="9525" cap="flat" cmpd="sng">
            <a:solidFill>
              <a:srgbClr val="A5948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 Fairer Start title">
  <p:cSld name="CUSTOM_34">
    <p:spTree>
      <p:nvGrpSpPr>
        <p:cNvPr id="1" name="Shape 33"/>
        <p:cNvGrpSpPr/>
        <p:nvPr/>
      </p:nvGrpSpPr>
      <p:grpSpPr>
        <a:xfrm>
          <a:off x="0" y="0"/>
          <a:ext cx="0" cy="0"/>
          <a:chOff x="0" y="0"/>
          <a:chExt cx="0" cy="0"/>
        </a:xfrm>
      </p:grpSpPr>
      <p:pic>
        <p:nvPicPr>
          <p:cNvPr id="34" name="Google Shape;34;p4"/>
          <p:cNvPicPr preferRelativeResize="0"/>
          <p:nvPr/>
        </p:nvPicPr>
        <p:blipFill rotWithShape="1">
          <a:blip r:embed="rId2">
            <a:alphaModFix/>
          </a:blip>
          <a:srcRect l="189" r="189"/>
          <a:stretch/>
        </p:blipFill>
        <p:spPr>
          <a:xfrm>
            <a:off x="0" y="-188300"/>
            <a:ext cx="9144003" cy="5331799"/>
          </a:xfrm>
          <a:prstGeom prst="rect">
            <a:avLst/>
          </a:prstGeom>
          <a:noFill/>
          <a:ln>
            <a:noFill/>
          </a:ln>
        </p:spPr>
      </p:pic>
      <p:pic>
        <p:nvPicPr>
          <p:cNvPr id="35" name="Google Shape;35;p4"/>
          <p:cNvPicPr preferRelativeResize="0"/>
          <p:nvPr/>
        </p:nvPicPr>
        <p:blipFill rotWithShape="1">
          <a:blip r:embed="rId3">
            <a:alphaModFix/>
          </a:blip>
          <a:srcRect/>
          <a:stretch/>
        </p:blipFill>
        <p:spPr>
          <a:xfrm>
            <a:off x="169625" y="4602250"/>
            <a:ext cx="1016525" cy="481150"/>
          </a:xfrm>
          <a:prstGeom prst="rect">
            <a:avLst/>
          </a:prstGeom>
          <a:noFill/>
          <a:ln>
            <a:noFill/>
          </a:ln>
        </p:spPr>
      </p:pic>
      <p:sp>
        <p:nvSpPr>
          <p:cNvPr id="36" name="Google Shape;36;p4"/>
          <p:cNvSpPr txBox="1">
            <a:spLocks noGrp="1"/>
          </p:cNvSpPr>
          <p:nvPr>
            <p:ph type="title"/>
          </p:nvPr>
        </p:nvSpPr>
        <p:spPr>
          <a:xfrm>
            <a:off x="96100" y="3858050"/>
            <a:ext cx="4050300" cy="645300"/>
          </a:xfrm>
          <a:prstGeom prst="rect">
            <a:avLst/>
          </a:prstGeom>
        </p:spPr>
        <p:txBody>
          <a:bodyPr spcFirstLastPara="1" wrap="square" lIns="91425" tIns="45700" rIns="91425" bIns="45700" anchor="t" anchorCtr="0">
            <a:normAutofit/>
          </a:bodyPr>
          <a:lstStyle>
            <a:lvl1pPr lvl="0">
              <a:spcBef>
                <a:spcPts val="0"/>
              </a:spcBef>
              <a:spcAft>
                <a:spcPts val="0"/>
              </a:spcAft>
              <a:buSzPts val="4400"/>
              <a:buFont typeface="Century Gothic"/>
              <a:buNone/>
              <a:defRPr>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 Healthy Life title">
  <p:cSld name="CUSTOM_35">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l="189" r="189"/>
          <a:stretch/>
        </p:blipFill>
        <p:spPr>
          <a:xfrm>
            <a:off x="0" y="-19712"/>
            <a:ext cx="9144003" cy="5163224"/>
          </a:xfrm>
          <a:prstGeom prst="rect">
            <a:avLst/>
          </a:prstGeom>
          <a:noFill/>
          <a:ln>
            <a:noFill/>
          </a:ln>
        </p:spPr>
      </p:pic>
      <p:pic>
        <p:nvPicPr>
          <p:cNvPr id="39" name="Google Shape;39;p5"/>
          <p:cNvPicPr preferRelativeResize="0"/>
          <p:nvPr/>
        </p:nvPicPr>
        <p:blipFill rotWithShape="1">
          <a:blip r:embed="rId3">
            <a:alphaModFix/>
          </a:blip>
          <a:srcRect/>
          <a:stretch/>
        </p:blipFill>
        <p:spPr>
          <a:xfrm>
            <a:off x="169625" y="4602250"/>
            <a:ext cx="1016525" cy="481150"/>
          </a:xfrm>
          <a:prstGeom prst="rect">
            <a:avLst/>
          </a:prstGeom>
          <a:noFill/>
          <a:ln>
            <a:noFill/>
          </a:ln>
        </p:spPr>
      </p:pic>
      <p:sp>
        <p:nvSpPr>
          <p:cNvPr id="40" name="Google Shape;40;p5"/>
          <p:cNvSpPr txBox="1">
            <a:spLocks noGrp="1"/>
          </p:cNvSpPr>
          <p:nvPr>
            <p:ph type="title"/>
          </p:nvPr>
        </p:nvSpPr>
        <p:spPr>
          <a:xfrm>
            <a:off x="178475" y="3226475"/>
            <a:ext cx="3446100" cy="672900"/>
          </a:xfrm>
          <a:prstGeom prst="rect">
            <a:avLst/>
          </a:prstGeom>
        </p:spPr>
        <p:txBody>
          <a:bodyPr spcFirstLastPara="1" wrap="square" lIns="91425" tIns="45700" rIns="91425" bIns="45700" anchor="t" anchorCtr="0">
            <a:normAutofit/>
          </a:bodyPr>
          <a:lstStyle>
            <a:lvl1pPr lvl="0">
              <a:spcBef>
                <a:spcPts val="0"/>
              </a:spcBef>
              <a:spcAft>
                <a:spcPts val="0"/>
              </a:spcAft>
              <a:buSzPts val="4400"/>
              <a:buFont typeface="Century Gothic"/>
              <a:buNone/>
              <a:defRPr>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 Sustainable Future title">
  <p:cSld name="CUSTOM_36">
    <p:spTree>
      <p:nvGrpSpPr>
        <p:cNvPr id="1" name="Shape 41"/>
        <p:cNvGrpSpPr/>
        <p:nvPr/>
      </p:nvGrpSpPr>
      <p:grpSpPr>
        <a:xfrm>
          <a:off x="0" y="0"/>
          <a:ext cx="0" cy="0"/>
          <a:chOff x="0" y="0"/>
          <a:chExt cx="0" cy="0"/>
        </a:xfrm>
      </p:grpSpPr>
      <p:sp>
        <p:nvSpPr>
          <p:cNvPr id="42" name="Google Shape;42;p6"/>
          <p:cNvSpPr txBox="1"/>
          <p:nvPr/>
        </p:nvSpPr>
        <p:spPr>
          <a:xfrm>
            <a:off x="274600" y="2432275"/>
            <a:ext cx="6554400" cy="1658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SzPts val="4800"/>
              <a:buNone/>
            </a:pPr>
            <a:r>
              <a:rPr lang="en-GB" b="1"/>
              <a:t>A Sustainable Future</a:t>
            </a:r>
            <a:endParaRPr sz="2000">
              <a:solidFill>
                <a:srgbClr val="F3F3F3"/>
              </a:solidFill>
            </a:endParaRPr>
          </a:p>
        </p:txBody>
      </p:sp>
      <p:pic>
        <p:nvPicPr>
          <p:cNvPr id="43" name="Google Shape;43;p6"/>
          <p:cNvPicPr preferRelativeResize="0"/>
          <p:nvPr/>
        </p:nvPicPr>
        <p:blipFill rotWithShape="1">
          <a:blip r:embed="rId2">
            <a:alphaModFix/>
          </a:blip>
          <a:srcRect l="179" r="169"/>
          <a:stretch/>
        </p:blipFill>
        <p:spPr>
          <a:xfrm>
            <a:off x="0" y="-19725"/>
            <a:ext cx="9144004" cy="5163225"/>
          </a:xfrm>
          <a:prstGeom prst="rect">
            <a:avLst/>
          </a:prstGeom>
          <a:noFill/>
          <a:ln>
            <a:noFill/>
          </a:ln>
        </p:spPr>
      </p:pic>
      <p:pic>
        <p:nvPicPr>
          <p:cNvPr id="44" name="Google Shape;44;p6"/>
          <p:cNvPicPr preferRelativeResize="0"/>
          <p:nvPr/>
        </p:nvPicPr>
        <p:blipFill rotWithShape="1">
          <a:blip r:embed="rId3">
            <a:alphaModFix/>
          </a:blip>
          <a:srcRect/>
          <a:stretch/>
        </p:blipFill>
        <p:spPr>
          <a:xfrm>
            <a:off x="169625" y="4602250"/>
            <a:ext cx="1016525" cy="481150"/>
          </a:xfrm>
          <a:prstGeom prst="rect">
            <a:avLst/>
          </a:prstGeom>
          <a:noFill/>
          <a:ln>
            <a:noFill/>
          </a:ln>
        </p:spPr>
      </p:pic>
      <p:sp>
        <p:nvSpPr>
          <p:cNvPr id="45" name="Google Shape;45;p6"/>
          <p:cNvSpPr txBox="1">
            <a:spLocks noGrp="1"/>
          </p:cNvSpPr>
          <p:nvPr>
            <p:ph type="title"/>
          </p:nvPr>
        </p:nvSpPr>
        <p:spPr>
          <a:xfrm>
            <a:off x="96100" y="3308875"/>
            <a:ext cx="3528600" cy="686400"/>
          </a:xfrm>
          <a:prstGeom prst="rect">
            <a:avLst/>
          </a:prstGeom>
        </p:spPr>
        <p:txBody>
          <a:bodyPr spcFirstLastPara="1" wrap="square" lIns="91425" tIns="45700" rIns="91425" bIns="45700" anchor="t" anchorCtr="0">
            <a:normAutofit/>
          </a:bodyPr>
          <a:lstStyle>
            <a:lvl1pPr lvl="0">
              <a:spcBef>
                <a:spcPts val="0"/>
              </a:spcBef>
              <a:spcAft>
                <a:spcPts val="0"/>
              </a:spcAft>
              <a:buSzPts val="4400"/>
              <a:buFont typeface="Century Gothic"/>
              <a:buNone/>
              <a:defRPr>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02">
  <p:cSld name="CUSTOM_19">
    <p:spTree>
      <p:nvGrpSpPr>
        <p:cNvPr id="1" name="Shape 46"/>
        <p:cNvGrpSpPr/>
        <p:nvPr/>
      </p:nvGrpSpPr>
      <p:grpSpPr>
        <a:xfrm>
          <a:off x="0" y="0"/>
          <a:ext cx="0" cy="0"/>
          <a:chOff x="0" y="0"/>
          <a:chExt cx="0" cy="0"/>
        </a:xfrm>
      </p:grpSpPr>
      <p:pic>
        <p:nvPicPr>
          <p:cNvPr id="47" name="Google Shape;47;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8" name="Google Shape;48;p7"/>
          <p:cNvSpPr/>
          <p:nvPr/>
        </p:nvSpPr>
        <p:spPr>
          <a:xfrm>
            <a:off x="0" y="0"/>
            <a:ext cx="9144000" cy="5143500"/>
          </a:xfrm>
          <a:custGeom>
            <a:avLst/>
            <a:gdLst/>
            <a:ahLst/>
            <a:cxnLst/>
            <a:rect l="l" t="t" r="r" b="b"/>
            <a:pathLst>
              <a:path w="12192000" h="6858000" extrusionOk="0">
                <a:moveTo>
                  <a:pt x="0" y="0"/>
                </a:moveTo>
                <a:lnTo>
                  <a:pt x="0" y="6858000"/>
                </a:lnTo>
                <a:lnTo>
                  <a:pt x="12192000" y="6858000"/>
                </a:lnTo>
                <a:lnTo>
                  <a:pt x="12192000" y="0"/>
                </a:lnTo>
                <a:close/>
              </a:path>
            </a:pathLst>
          </a:custGeom>
          <a:solidFill>
            <a:srgbClr val="D2C9C0"/>
          </a:solidFill>
          <a:ln>
            <a:noFill/>
          </a:ln>
        </p:spPr>
      </p:sp>
      <p:pic>
        <p:nvPicPr>
          <p:cNvPr id="49" name="Google Shape;49;p7"/>
          <p:cNvPicPr preferRelativeResize="0"/>
          <p:nvPr/>
        </p:nvPicPr>
        <p:blipFill rotWithShape="1">
          <a:blip r:embed="rId3">
            <a:alphaModFix/>
          </a:blip>
          <a:srcRect/>
          <a:stretch/>
        </p:blipFill>
        <p:spPr>
          <a:xfrm>
            <a:off x="398850" y="2290675"/>
            <a:ext cx="7148101" cy="361500"/>
          </a:xfrm>
          <a:prstGeom prst="rect">
            <a:avLst/>
          </a:prstGeom>
          <a:noFill/>
          <a:ln>
            <a:noFill/>
          </a:ln>
        </p:spPr>
      </p:pic>
      <p:pic>
        <p:nvPicPr>
          <p:cNvPr id="50" name="Google Shape;50;p7"/>
          <p:cNvPicPr preferRelativeResize="0"/>
          <p:nvPr/>
        </p:nvPicPr>
        <p:blipFill rotWithShape="1">
          <a:blip r:embed="rId4">
            <a:alphaModFix/>
          </a:blip>
          <a:srcRect/>
          <a:stretch/>
        </p:blipFill>
        <p:spPr>
          <a:xfrm>
            <a:off x="547050" y="627475"/>
            <a:ext cx="1343323" cy="361600"/>
          </a:xfrm>
          <a:prstGeom prst="rect">
            <a:avLst/>
          </a:prstGeom>
          <a:noFill/>
          <a:ln>
            <a:noFill/>
          </a:ln>
        </p:spPr>
      </p:pic>
      <p:sp>
        <p:nvSpPr>
          <p:cNvPr id="51" name="Google Shape;51;p7"/>
          <p:cNvSpPr/>
          <p:nvPr/>
        </p:nvSpPr>
        <p:spPr>
          <a:xfrm>
            <a:off x="1274219" y="0"/>
            <a:ext cx="706590" cy="2388466"/>
          </a:xfrm>
          <a:custGeom>
            <a:avLst/>
            <a:gdLst/>
            <a:ahLst/>
            <a:cxnLst/>
            <a:rect l="l" t="t" r="r" b="b"/>
            <a:pathLst>
              <a:path w="585168" h="1978026" extrusionOk="0">
                <a:moveTo>
                  <a:pt x="0" y="0"/>
                </a:moveTo>
                <a:lnTo>
                  <a:pt x="585168" y="0"/>
                </a:lnTo>
                <a:lnTo>
                  <a:pt x="585168" y="1978026"/>
                </a:lnTo>
                <a:lnTo>
                  <a:pt x="0" y="1978026"/>
                </a:lnTo>
                <a:close/>
              </a:path>
            </a:pathLst>
          </a:custGeom>
          <a:solidFill>
            <a:srgbClr val="97D9E3"/>
          </a:solidFill>
          <a:ln>
            <a:noFill/>
          </a:ln>
        </p:spPr>
      </p:sp>
      <p:pic>
        <p:nvPicPr>
          <p:cNvPr id="52" name="Google Shape;52;p7"/>
          <p:cNvPicPr preferRelativeResize="0"/>
          <p:nvPr/>
        </p:nvPicPr>
        <p:blipFill rotWithShape="1">
          <a:blip r:embed="rId5">
            <a:alphaModFix/>
          </a:blip>
          <a:srcRect/>
          <a:stretch/>
        </p:blipFill>
        <p:spPr>
          <a:xfrm>
            <a:off x="398850" y="4569100"/>
            <a:ext cx="2265900" cy="186900"/>
          </a:xfrm>
          <a:prstGeom prst="rect">
            <a:avLst/>
          </a:prstGeom>
          <a:noFill/>
          <a:ln>
            <a:noFill/>
          </a:ln>
        </p:spPr>
      </p:pic>
      <p:pic>
        <p:nvPicPr>
          <p:cNvPr id="53" name="Google Shape;53;p7"/>
          <p:cNvPicPr preferRelativeResize="0"/>
          <p:nvPr/>
        </p:nvPicPr>
        <p:blipFill rotWithShape="1">
          <a:blip r:embed="rId6">
            <a:alphaModFix/>
          </a:blip>
          <a:srcRect/>
          <a:stretch/>
        </p:blipFill>
        <p:spPr>
          <a:xfrm>
            <a:off x="461100" y="2585750"/>
            <a:ext cx="5928901" cy="399000"/>
          </a:xfrm>
          <a:prstGeom prst="rect">
            <a:avLst/>
          </a:prstGeom>
          <a:noFill/>
          <a:ln>
            <a:noFill/>
          </a:ln>
        </p:spPr>
      </p:pic>
      <p:pic>
        <p:nvPicPr>
          <p:cNvPr id="54" name="Google Shape;54;p7"/>
          <p:cNvPicPr preferRelativeResize="0"/>
          <p:nvPr/>
        </p:nvPicPr>
        <p:blipFill rotWithShape="1">
          <a:blip r:embed="rId7">
            <a:alphaModFix/>
          </a:blip>
          <a:srcRect/>
          <a:stretch/>
        </p:blipFill>
        <p:spPr>
          <a:xfrm>
            <a:off x="6627682" y="583032"/>
            <a:ext cx="625353" cy="686536"/>
          </a:xfrm>
          <a:prstGeom prst="rect">
            <a:avLst/>
          </a:prstGeom>
          <a:noFill/>
          <a:ln>
            <a:noFill/>
          </a:ln>
        </p:spPr>
      </p:pic>
      <p:sp>
        <p:nvSpPr>
          <p:cNvPr id="55" name="Google Shape;55;p7"/>
          <p:cNvSpPr/>
          <p:nvPr/>
        </p:nvSpPr>
        <p:spPr>
          <a:xfrm rot="5400000">
            <a:off x="4219172" y="1036897"/>
            <a:ext cx="706590" cy="1183401"/>
          </a:xfrm>
          <a:custGeom>
            <a:avLst/>
            <a:gdLst/>
            <a:ahLst/>
            <a:cxnLst/>
            <a:rect l="l" t="t" r="r" b="b"/>
            <a:pathLst>
              <a:path w="585168" h="980042" extrusionOk="0">
                <a:moveTo>
                  <a:pt x="0" y="0"/>
                </a:moveTo>
                <a:lnTo>
                  <a:pt x="585168" y="0"/>
                </a:lnTo>
                <a:lnTo>
                  <a:pt x="585168" y="980042"/>
                </a:lnTo>
                <a:lnTo>
                  <a:pt x="0" y="980042"/>
                </a:lnTo>
                <a:close/>
              </a:path>
            </a:pathLst>
          </a:custGeom>
          <a:solidFill>
            <a:srgbClr val="F6A4B7"/>
          </a:solidFill>
          <a:ln>
            <a:noFill/>
          </a:ln>
        </p:spPr>
      </p:sp>
      <p:pic>
        <p:nvPicPr>
          <p:cNvPr id="56" name="Google Shape;56;p7"/>
          <p:cNvPicPr preferRelativeResize="0"/>
          <p:nvPr/>
        </p:nvPicPr>
        <p:blipFill rotWithShape="1">
          <a:blip r:embed="rId8">
            <a:alphaModFix/>
          </a:blip>
          <a:srcRect/>
          <a:stretch/>
        </p:blipFill>
        <p:spPr>
          <a:xfrm>
            <a:off x="3979833" y="1275302"/>
            <a:ext cx="146733" cy="707148"/>
          </a:xfrm>
          <a:prstGeom prst="rect">
            <a:avLst/>
          </a:prstGeom>
          <a:noFill/>
          <a:ln>
            <a:noFill/>
          </a:ln>
        </p:spPr>
      </p:pic>
      <p:pic>
        <p:nvPicPr>
          <p:cNvPr id="57" name="Google Shape;57;p7"/>
          <p:cNvPicPr preferRelativeResize="0"/>
          <p:nvPr/>
        </p:nvPicPr>
        <p:blipFill rotWithShape="1">
          <a:blip r:embed="rId9">
            <a:alphaModFix/>
          </a:blip>
          <a:srcRect/>
          <a:stretch/>
        </p:blipFill>
        <p:spPr>
          <a:xfrm>
            <a:off x="5017434" y="1275302"/>
            <a:ext cx="146733" cy="707148"/>
          </a:xfrm>
          <a:prstGeom prst="rect">
            <a:avLst/>
          </a:prstGeom>
          <a:noFill/>
          <a:ln>
            <a:noFill/>
          </a:ln>
        </p:spPr>
      </p:pic>
      <p:sp>
        <p:nvSpPr>
          <p:cNvPr id="58" name="Google Shape;58;p7"/>
          <p:cNvSpPr/>
          <p:nvPr/>
        </p:nvSpPr>
        <p:spPr>
          <a:xfrm>
            <a:off x="5164167" y="1277566"/>
            <a:ext cx="714375" cy="71323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DB633"/>
          </a:solidFill>
          <a:ln>
            <a:noFill/>
          </a:ln>
        </p:spPr>
      </p:sp>
      <p:sp>
        <p:nvSpPr>
          <p:cNvPr id="59" name="Google Shape;59;p7"/>
          <p:cNvSpPr/>
          <p:nvPr/>
        </p:nvSpPr>
        <p:spPr>
          <a:xfrm rot="-5400000">
            <a:off x="3272113" y="1269779"/>
            <a:ext cx="714375" cy="71323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DB633"/>
          </a:solidFill>
          <a:ln>
            <a:noFill/>
          </a:ln>
        </p:spPr>
      </p:sp>
      <p:sp>
        <p:nvSpPr>
          <p:cNvPr id="60" name="Google Shape;60;p7"/>
          <p:cNvSpPr/>
          <p:nvPr/>
        </p:nvSpPr>
        <p:spPr>
          <a:xfrm rot="5400000">
            <a:off x="3266029" y="3431275"/>
            <a:ext cx="714375" cy="71323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DB633"/>
          </a:solidFill>
          <a:ln>
            <a:noFill/>
          </a:ln>
        </p:spPr>
      </p:sp>
      <p:sp>
        <p:nvSpPr>
          <p:cNvPr id="61" name="Google Shape;61;p7"/>
          <p:cNvSpPr/>
          <p:nvPr/>
        </p:nvSpPr>
        <p:spPr>
          <a:xfrm>
            <a:off x="3272685" y="1983583"/>
            <a:ext cx="706590" cy="1445980"/>
          </a:xfrm>
          <a:custGeom>
            <a:avLst/>
            <a:gdLst/>
            <a:ahLst/>
            <a:cxnLst/>
            <a:rect l="l" t="t" r="r" b="b"/>
            <a:pathLst>
              <a:path w="585168" h="1197499" extrusionOk="0">
                <a:moveTo>
                  <a:pt x="0" y="0"/>
                </a:moveTo>
                <a:lnTo>
                  <a:pt x="585168" y="0"/>
                </a:lnTo>
                <a:lnTo>
                  <a:pt x="585168" y="1197499"/>
                </a:lnTo>
                <a:lnTo>
                  <a:pt x="0" y="1197499"/>
                </a:lnTo>
                <a:close/>
              </a:path>
            </a:pathLst>
          </a:custGeom>
          <a:solidFill>
            <a:srgbClr val="FDB633"/>
          </a:solidFill>
          <a:ln>
            <a:noFill/>
          </a:ln>
        </p:spPr>
      </p:sp>
      <p:sp>
        <p:nvSpPr>
          <p:cNvPr id="62" name="Google Shape;62;p7"/>
          <p:cNvSpPr/>
          <p:nvPr/>
        </p:nvSpPr>
        <p:spPr>
          <a:xfrm>
            <a:off x="3864851" y="4491425"/>
            <a:ext cx="706590" cy="651561"/>
          </a:xfrm>
          <a:custGeom>
            <a:avLst/>
            <a:gdLst/>
            <a:ahLst/>
            <a:cxnLst/>
            <a:rect l="l" t="t" r="r" b="b"/>
            <a:pathLst>
              <a:path w="585168" h="539595" extrusionOk="0">
                <a:moveTo>
                  <a:pt x="0" y="0"/>
                </a:moveTo>
                <a:lnTo>
                  <a:pt x="585168" y="0"/>
                </a:lnTo>
                <a:lnTo>
                  <a:pt x="585168" y="539595"/>
                </a:lnTo>
                <a:lnTo>
                  <a:pt x="0" y="539595"/>
                </a:lnTo>
                <a:close/>
              </a:path>
            </a:pathLst>
          </a:custGeom>
          <a:solidFill>
            <a:srgbClr val="97D9E3"/>
          </a:solidFill>
          <a:ln>
            <a:noFill/>
          </a:ln>
        </p:spPr>
      </p:sp>
      <p:sp>
        <p:nvSpPr>
          <p:cNvPr id="63" name="Google Shape;63;p7"/>
          <p:cNvSpPr/>
          <p:nvPr/>
        </p:nvSpPr>
        <p:spPr>
          <a:xfrm rot="10800000">
            <a:off x="1268125" y="2384266"/>
            <a:ext cx="714375" cy="71323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6A4B7"/>
          </a:solidFill>
          <a:ln>
            <a:noFill/>
          </a:ln>
        </p:spPr>
      </p:sp>
      <p:sp>
        <p:nvSpPr>
          <p:cNvPr id="64" name="Google Shape;64;p7"/>
          <p:cNvSpPr/>
          <p:nvPr/>
        </p:nvSpPr>
        <p:spPr>
          <a:xfrm rot="5400000">
            <a:off x="6512516" y="2390921"/>
            <a:ext cx="714375" cy="71323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6A4B7"/>
          </a:solidFill>
          <a:ln>
            <a:noFill/>
          </a:ln>
        </p:spPr>
      </p:sp>
      <p:sp>
        <p:nvSpPr>
          <p:cNvPr id="65" name="Google Shape;65;p7"/>
          <p:cNvSpPr/>
          <p:nvPr/>
        </p:nvSpPr>
        <p:spPr>
          <a:xfrm rot="-5400000">
            <a:off x="3895753" y="477655"/>
            <a:ext cx="706590" cy="4533096"/>
          </a:xfrm>
          <a:custGeom>
            <a:avLst/>
            <a:gdLst/>
            <a:ahLst/>
            <a:cxnLst/>
            <a:rect l="l" t="t" r="r" b="b"/>
            <a:pathLst>
              <a:path w="585168" h="3754117" extrusionOk="0">
                <a:moveTo>
                  <a:pt x="0" y="0"/>
                </a:moveTo>
                <a:lnTo>
                  <a:pt x="585168" y="0"/>
                </a:lnTo>
                <a:lnTo>
                  <a:pt x="585168" y="3754117"/>
                </a:lnTo>
                <a:lnTo>
                  <a:pt x="0" y="3754117"/>
                </a:lnTo>
                <a:close/>
              </a:path>
            </a:pathLst>
          </a:custGeom>
          <a:solidFill>
            <a:srgbClr val="F6A4B7"/>
          </a:solidFill>
          <a:ln>
            <a:noFill/>
          </a:ln>
        </p:spPr>
      </p:sp>
      <p:sp>
        <p:nvSpPr>
          <p:cNvPr id="66" name="Google Shape;66;p7"/>
          <p:cNvSpPr/>
          <p:nvPr/>
        </p:nvSpPr>
        <p:spPr>
          <a:xfrm rot="-5400000">
            <a:off x="1281758" y="2149504"/>
            <a:ext cx="706590" cy="3270106"/>
          </a:xfrm>
          <a:custGeom>
            <a:avLst/>
            <a:gdLst/>
            <a:ahLst/>
            <a:cxnLst/>
            <a:rect l="l" t="t" r="r" b="b"/>
            <a:pathLst>
              <a:path w="585168" h="2708162" extrusionOk="0">
                <a:moveTo>
                  <a:pt x="0" y="0"/>
                </a:moveTo>
                <a:lnTo>
                  <a:pt x="585168" y="0"/>
                </a:lnTo>
                <a:lnTo>
                  <a:pt x="585168" y="2708162"/>
                </a:lnTo>
                <a:lnTo>
                  <a:pt x="0" y="2708162"/>
                </a:lnTo>
                <a:close/>
              </a:path>
            </a:pathLst>
          </a:custGeom>
          <a:solidFill>
            <a:srgbClr val="F6A4B7"/>
          </a:solidFill>
          <a:ln>
            <a:noFill/>
          </a:ln>
        </p:spPr>
      </p:sp>
      <p:sp>
        <p:nvSpPr>
          <p:cNvPr id="67" name="Google Shape;67;p7"/>
          <p:cNvSpPr/>
          <p:nvPr/>
        </p:nvSpPr>
        <p:spPr>
          <a:xfrm>
            <a:off x="6519172" y="1275302"/>
            <a:ext cx="706590" cy="1114169"/>
          </a:xfrm>
          <a:custGeom>
            <a:avLst/>
            <a:gdLst/>
            <a:ahLst/>
            <a:cxnLst/>
            <a:rect l="l" t="t" r="r" b="b"/>
            <a:pathLst>
              <a:path w="585168" h="922707" extrusionOk="0">
                <a:moveTo>
                  <a:pt x="0" y="0"/>
                </a:moveTo>
                <a:lnTo>
                  <a:pt x="585168" y="0"/>
                </a:lnTo>
                <a:lnTo>
                  <a:pt x="585168" y="922707"/>
                </a:lnTo>
                <a:lnTo>
                  <a:pt x="0" y="922707"/>
                </a:lnTo>
                <a:close/>
              </a:path>
            </a:pathLst>
          </a:custGeom>
          <a:solidFill>
            <a:srgbClr val="97D9E3"/>
          </a:solidFill>
          <a:ln>
            <a:noFill/>
          </a:ln>
        </p:spPr>
      </p:sp>
      <p:sp>
        <p:nvSpPr>
          <p:cNvPr id="68" name="Google Shape;68;p7"/>
          <p:cNvSpPr/>
          <p:nvPr/>
        </p:nvSpPr>
        <p:spPr>
          <a:xfrm rot="-5400000">
            <a:off x="6518600" y="563763"/>
            <a:ext cx="714375" cy="71323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A59BEE"/>
          </a:solidFill>
          <a:ln>
            <a:noFill/>
          </a:ln>
        </p:spPr>
      </p:sp>
      <p:sp>
        <p:nvSpPr>
          <p:cNvPr id="69" name="Google Shape;69;p7"/>
          <p:cNvSpPr/>
          <p:nvPr/>
        </p:nvSpPr>
        <p:spPr>
          <a:xfrm rot="-5400000">
            <a:off x="3866545" y="3777622"/>
            <a:ext cx="714375" cy="71323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A59BEE"/>
          </a:solidFill>
          <a:ln>
            <a:noFill/>
          </a:ln>
        </p:spPr>
      </p:sp>
      <p:sp>
        <p:nvSpPr>
          <p:cNvPr id="70" name="Google Shape;70;p7"/>
          <p:cNvSpPr/>
          <p:nvPr/>
        </p:nvSpPr>
        <p:spPr>
          <a:xfrm rot="-5400000">
            <a:off x="7829976" y="-34944"/>
            <a:ext cx="706590" cy="1918431"/>
          </a:xfrm>
          <a:custGeom>
            <a:avLst/>
            <a:gdLst/>
            <a:ahLst/>
            <a:cxnLst/>
            <a:rect l="l" t="t" r="r" b="b"/>
            <a:pathLst>
              <a:path w="585168" h="1588763" extrusionOk="0">
                <a:moveTo>
                  <a:pt x="0" y="0"/>
                </a:moveTo>
                <a:lnTo>
                  <a:pt x="585168" y="0"/>
                </a:lnTo>
                <a:lnTo>
                  <a:pt x="585168" y="1588763"/>
                </a:lnTo>
                <a:lnTo>
                  <a:pt x="0" y="1588763"/>
                </a:lnTo>
                <a:close/>
              </a:path>
            </a:pathLst>
          </a:custGeom>
          <a:solidFill>
            <a:srgbClr val="A59BEE"/>
          </a:solidFill>
          <a:ln>
            <a:noFill/>
          </a:ln>
        </p:spPr>
      </p:sp>
      <p:sp>
        <p:nvSpPr>
          <p:cNvPr id="71" name="Google Shape;71;p7"/>
          <p:cNvSpPr/>
          <p:nvPr/>
        </p:nvSpPr>
        <p:spPr>
          <a:xfrm>
            <a:off x="5164167" y="1982450"/>
            <a:ext cx="706590" cy="3158559"/>
          </a:xfrm>
          <a:custGeom>
            <a:avLst/>
            <a:gdLst/>
            <a:ahLst/>
            <a:cxnLst/>
            <a:rect l="l" t="t" r="r" b="b"/>
            <a:pathLst>
              <a:path w="585168" h="2615784" extrusionOk="0">
                <a:moveTo>
                  <a:pt x="0" y="0"/>
                </a:moveTo>
                <a:lnTo>
                  <a:pt x="585168" y="0"/>
                </a:lnTo>
                <a:lnTo>
                  <a:pt x="585168" y="2615784"/>
                </a:lnTo>
                <a:lnTo>
                  <a:pt x="0" y="2615784"/>
                </a:lnTo>
                <a:close/>
              </a:path>
            </a:pathLst>
          </a:custGeom>
          <a:solidFill>
            <a:srgbClr val="FDB633"/>
          </a:solidFill>
          <a:ln>
            <a:noFill/>
          </a:ln>
        </p:spPr>
      </p:sp>
      <p:sp>
        <p:nvSpPr>
          <p:cNvPr id="72" name="Google Shape;72;p7"/>
          <p:cNvSpPr/>
          <p:nvPr/>
        </p:nvSpPr>
        <p:spPr>
          <a:xfrm rot="-5400000">
            <a:off x="6502903" y="1853931"/>
            <a:ext cx="706590" cy="4568398"/>
          </a:xfrm>
          <a:custGeom>
            <a:avLst/>
            <a:gdLst/>
            <a:ahLst/>
            <a:cxnLst/>
            <a:rect l="l" t="t" r="r" b="b"/>
            <a:pathLst>
              <a:path w="585168" h="3783352" extrusionOk="0">
                <a:moveTo>
                  <a:pt x="0" y="0"/>
                </a:moveTo>
                <a:lnTo>
                  <a:pt x="585168" y="0"/>
                </a:lnTo>
                <a:lnTo>
                  <a:pt x="585168" y="3783352"/>
                </a:lnTo>
                <a:lnTo>
                  <a:pt x="0" y="3783352"/>
                </a:lnTo>
                <a:close/>
              </a:path>
            </a:pathLst>
          </a:custGeom>
          <a:solidFill>
            <a:srgbClr val="A59BEE"/>
          </a:solidFill>
          <a:ln>
            <a:noFill/>
          </a:ln>
        </p:spPr>
      </p:sp>
      <p:sp>
        <p:nvSpPr>
          <p:cNvPr id="73" name="Google Shape;73;p7"/>
          <p:cNvSpPr/>
          <p:nvPr/>
        </p:nvSpPr>
        <p:spPr>
          <a:xfrm rot="5400000">
            <a:off x="6497770" y="2390921"/>
            <a:ext cx="714375" cy="71323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6A4B7"/>
          </a:solidFill>
          <a:ln>
            <a:noFill/>
          </a:ln>
        </p:spPr>
      </p:sp>
      <p:sp>
        <p:nvSpPr>
          <p:cNvPr id="74" name="Google Shape;74;p7"/>
          <p:cNvSpPr/>
          <p:nvPr/>
        </p:nvSpPr>
        <p:spPr>
          <a:xfrm rot="-5400000">
            <a:off x="3897257" y="3777622"/>
            <a:ext cx="714375" cy="71323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A59BEE"/>
          </a:solidFill>
          <a:ln>
            <a:noFill/>
          </a:ln>
        </p:spPr>
      </p:sp>
      <p:sp>
        <p:nvSpPr>
          <p:cNvPr id="75" name="Google Shape;75;p7"/>
          <p:cNvSpPr/>
          <p:nvPr/>
        </p:nvSpPr>
        <p:spPr>
          <a:xfrm rot="-5400000">
            <a:off x="6546446" y="563763"/>
            <a:ext cx="714375" cy="71323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A59BEE"/>
          </a:solidFill>
          <a:ln>
            <a:noFill/>
          </a:ln>
        </p:spPr>
      </p:sp>
      <p:sp>
        <p:nvSpPr>
          <p:cNvPr id="76" name="Google Shape;76;p7"/>
          <p:cNvSpPr/>
          <p:nvPr/>
        </p:nvSpPr>
        <p:spPr>
          <a:xfrm rot="5400000">
            <a:off x="3259097" y="3431275"/>
            <a:ext cx="714375" cy="713232"/>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DB633"/>
          </a:solidFill>
          <a:ln>
            <a:noFill/>
          </a:ln>
        </p:spPr>
      </p:sp>
      <p:pic>
        <p:nvPicPr>
          <p:cNvPr id="77" name="Google Shape;77;p7"/>
          <p:cNvPicPr preferRelativeResize="0"/>
          <p:nvPr/>
        </p:nvPicPr>
        <p:blipFill rotWithShape="1">
          <a:blip r:embed="rId10">
            <a:alphaModFix/>
          </a:blip>
          <a:srcRect/>
          <a:stretch/>
        </p:blipFill>
        <p:spPr>
          <a:xfrm>
            <a:off x="344925" y="4597675"/>
            <a:ext cx="2879300" cy="494300"/>
          </a:xfrm>
          <a:prstGeom prst="rect">
            <a:avLst/>
          </a:prstGeom>
          <a:noFill/>
          <a:ln>
            <a:noFill/>
          </a:ln>
        </p:spPr>
      </p:pic>
      <p:pic>
        <p:nvPicPr>
          <p:cNvPr id="78" name="Google Shape;78;p7"/>
          <p:cNvPicPr preferRelativeResize="0"/>
          <p:nvPr/>
        </p:nvPicPr>
        <p:blipFill rotWithShape="1">
          <a:blip r:embed="rId4">
            <a:alphaModFix/>
          </a:blip>
          <a:srcRect/>
          <a:stretch/>
        </p:blipFill>
        <p:spPr>
          <a:xfrm>
            <a:off x="547050" y="627475"/>
            <a:ext cx="1343323" cy="361600"/>
          </a:xfrm>
          <a:prstGeom prst="rect">
            <a:avLst/>
          </a:prstGeom>
          <a:noFill/>
          <a:ln>
            <a:noFill/>
          </a:ln>
        </p:spPr>
      </p:pic>
      <p:pic>
        <p:nvPicPr>
          <p:cNvPr id="79" name="Google Shape;79;p7"/>
          <p:cNvPicPr preferRelativeResize="0"/>
          <p:nvPr/>
        </p:nvPicPr>
        <p:blipFill rotWithShape="1">
          <a:blip r:embed="rId11">
            <a:alphaModFix/>
          </a:blip>
          <a:srcRect/>
          <a:stretch/>
        </p:blipFill>
        <p:spPr>
          <a:xfrm>
            <a:off x="367100" y="1093875"/>
            <a:ext cx="7211601" cy="1065800"/>
          </a:xfrm>
          <a:prstGeom prst="rect">
            <a:avLst/>
          </a:prstGeom>
          <a:noFill/>
          <a:ln>
            <a:noFill/>
          </a:ln>
        </p:spPr>
      </p:pic>
      <p:pic>
        <p:nvPicPr>
          <p:cNvPr id="80" name="Google Shape;80;p7"/>
          <p:cNvPicPr preferRelativeResize="0"/>
          <p:nvPr/>
        </p:nvPicPr>
        <p:blipFill rotWithShape="1">
          <a:blip r:embed="rId3">
            <a:alphaModFix/>
          </a:blip>
          <a:srcRect/>
          <a:stretch/>
        </p:blipFill>
        <p:spPr>
          <a:xfrm>
            <a:off x="398850" y="2290675"/>
            <a:ext cx="7148101" cy="361500"/>
          </a:xfrm>
          <a:prstGeom prst="rect">
            <a:avLst/>
          </a:prstGeom>
          <a:noFill/>
          <a:ln>
            <a:noFill/>
          </a:ln>
        </p:spPr>
      </p:pic>
      <p:sp>
        <p:nvSpPr>
          <p:cNvPr id="81" name="Google Shape;81;p7"/>
          <p:cNvSpPr/>
          <p:nvPr/>
        </p:nvSpPr>
        <p:spPr>
          <a:xfrm>
            <a:off x="381950" y="583057"/>
            <a:ext cx="1674661" cy="450756"/>
          </a:xfrm>
          <a:custGeom>
            <a:avLst/>
            <a:gdLst/>
            <a:ahLst/>
            <a:cxnLst/>
            <a:rect l="l" t="t" r="r" b="b"/>
            <a:pathLst>
              <a:path w="1791081" h="482092" extrusionOk="0">
                <a:moveTo>
                  <a:pt x="0" y="0"/>
                </a:moveTo>
                <a:lnTo>
                  <a:pt x="0" y="482092"/>
                </a:lnTo>
                <a:lnTo>
                  <a:pt x="1791081" y="482092"/>
                </a:lnTo>
                <a:lnTo>
                  <a:pt x="1791081" y="0"/>
                </a:lnTo>
                <a:close/>
              </a:path>
            </a:pathLst>
          </a:custGeom>
          <a:blipFill rotWithShape="1">
            <a:blip r:embed="rId12">
              <a:alphaModFix/>
            </a:blip>
            <a:stretch>
              <a:fillRect t="-37999" b="-37988"/>
            </a:stretch>
          </a:blipFill>
          <a:ln>
            <a:noFill/>
          </a:ln>
        </p:spPr>
      </p:sp>
      <p:sp>
        <p:nvSpPr>
          <p:cNvPr id="82" name="Google Shape;82;p7"/>
          <p:cNvSpPr txBox="1"/>
          <p:nvPr/>
        </p:nvSpPr>
        <p:spPr>
          <a:xfrm>
            <a:off x="547050" y="4597675"/>
            <a:ext cx="2265900" cy="15390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GB" sz="1000"/>
              <a:t>N</a:t>
            </a:r>
            <a:r>
              <a:rPr lang="en-GB" sz="1000" b="0" i="0" u="none" strike="noStrike" cap="none">
                <a:solidFill>
                  <a:srgbClr val="000000"/>
                </a:solidFill>
                <a:latin typeface="Arial"/>
                <a:ea typeface="Arial"/>
                <a:cs typeface="Arial"/>
                <a:sym typeface="Arial"/>
              </a:rPr>
              <a:t>esta.org.uk         @nesta_uk</a:t>
            </a:r>
            <a:endParaRPr sz="1000"/>
          </a:p>
        </p:txBody>
      </p:sp>
      <p:sp>
        <p:nvSpPr>
          <p:cNvPr id="83" name="Google Shape;83;p7"/>
          <p:cNvSpPr/>
          <p:nvPr/>
        </p:nvSpPr>
        <p:spPr>
          <a:xfrm>
            <a:off x="6312703" y="2395225"/>
            <a:ext cx="225151" cy="647010"/>
          </a:xfrm>
          <a:custGeom>
            <a:avLst/>
            <a:gdLst/>
            <a:ahLst/>
            <a:cxnLst/>
            <a:rect l="l" t="t" r="r" b="b"/>
            <a:pathLst>
              <a:path w="161688" h="464639" extrusionOk="0">
                <a:moveTo>
                  <a:pt x="0" y="0"/>
                </a:moveTo>
                <a:lnTo>
                  <a:pt x="161688" y="0"/>
                </a:lnTo>
                <a:lnTo>
                  <a:pt x="161688" y="464639"/>
                </a:lnTo>
                <a:lnTo>
                  <a:pt x="0" y="464639"/>
                </a:lnTo>
                <a:close/>
              </a:path>
            </a:pathLst>
          </a:custGeom>
          <a:solidFill>
            <a:srgbClr val="F6A4B7"/>
          </a:solidFill>
          <a:ln>
            <a:noFill/>
          </a:ln>
        </p:spPr>
      </p:sp>
      <p:pic>
        <p:nvPicPr>
          <p:cNvPr id="84" name="Google Shape;84;p7"/>
          <p:cNvPicPr preferRelativeResize="0"/>
          <p:nvPr/>
        </p:nvPicPr>
        <p:blipFill rotWithShape="1">
          <a:blip r:embed="rId3">
            <a:alphaModFix/>
          </a:blip>
          <a:srcRect/>
          <a:stretch/>
        </p:blipFill>
        <p:spPr>
          <a:xfrm>
            <a:off x="398850" y="2290675"/>
            <a:ext cx="7148101" cy="361500"/>
          </a:xfrm>
          <a:prstGeom prst="rect">
            <a:avLst/>
          </a:prstGeom>
          <a:noFill/>
          <a:ln>
            <a:noFill/>
          </a:ln>
        </p:spPr>
      </p:pic>
      <p:pic>
        <p:nvPicPr>
          <p:cNvPr id="85" name="Google Shape;85;p7"/>
          <p:cNvPicPr preferRelativeResize="0"/>
          <p:nvPr/>
        </p:nvPicPr>
        <p:blipFill>
          <a:blip r:embed="rId13">
            <a:alphaModFix/>
          </a:blip>
          <a:stretch>
            <a:fillRect/>
          </a:stretch>
        </p:blipFill>
        <p:spPr>
          <a:xfrm>
            <a:off x="1424025" y="4597675"/>
            <a:ext cx="153900" cy="153900"/>
          </a:xfrm>
          <a:prstGeom prst="rect">
            <a:avLst/>
          </a:prstGeom>
          <a:noFill/>
          <a:ln>
            <a:noFill/>
          </a:ln>
        </p:spPr>
      </p:pic>
      <p:sp>
        <p:nvSpPr>
          <p:cNvPr id="86" name="Google Shape;86;p7"/>
          <p:cNvSpPr txBox="1">
            <a:spLocks noGrp="1"/>
          </p:cNvSpPr>
          <p:nvPr>
            <p:ph type="title"/>
          </p:nvPr>
        </p:nvSpPr>
        <p:spPr>
          <a:xfrm>
            <a:off x="1982500" y="2561050"/>
            <a:ext cx="3125100" cy="468300"/>
          </a:xfrm>
          <a:prstGeom prst="rect">
            <a:avLst/>
          </a:prstGeom>
          <a:ln>
            <a:noFill/>
          </a:ln>
          <a:effectLst>
            <a:outerShdw blurRad="57150" dist="19050" dir="5400000" algn="bl" rotWithShape="0">
              <a:srgbClr val="000000">
                <a:alpha val="50000"/>
              </a:srgbClr>
            </a:outerShdw>
          </a:effectLst>
        </p:spPr>
        <p:txBody>
          <a:bodyPr spcFirstLastPara="1" wrap="square" lIns="91425" tIns="45700" rIns="91425" bIns="45700" anchor="t" anchorCtr="0">
            <a:normAutofit/>
          </a:bodyPr>
          <a:lstStyle>
            <a:lvl1pPr lvl="0" algn="l" rtl="0">
              <a:spcBef>
                <a:spcPts val="0"/>
              </a:spcBef>
              <a:spcAft>
                <a:spcPts val="0"/>
              </a:spcAft>
              <a:buSzPts val="3000"/>
              <a:buFont typeface="Century Gothic"/>
              <a:buNone/>
              <a:defRPr sz="3000">
                <a:latin typeface="Century Gothic"/>
                <a:ea typeface="Century Gothic"/>
                <a:cs typeface="Century Gothic"/>
                <a:sym typeface="Century Gothic"/>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a:endParaRPr/>
          </a:p>
        </p:txBody>
      </p:sp>
      <p:sp>
        <p:nvSpPr>
          <p:cNvPr id="87" name="Google Shape;87;p7"/>
          <p:cNvSpPr txBox="1">
            <a:spLocks noGrp="1"/>
          </p:cNvSpPr>
          <p:nvPr>
            <p:ph type="subTitle" idx="1"/>
          </p:nvPr>
        </p:nvSpPr>
        <p:spPr>
          <a:xfrm>
            <a:off x="4571450" y="3997425"/>
            <a:ext cx="6664500" cy="281400"/>
          </a:xfrm>
          <a:prstGeom prst="rect">
            <a:avLst/>
          </a:prstGeom>
        </p:spPr>
        <p:txBody>
          <a:bodyPr spcFirstLastPara="1" wrap="square" lIns="91425" tIns="45700" rIns="91425" bIns="45700" anchor="t" anchorCtr="0">
            <a:normAutofit/>
          </a:bodyPr>
          <a:lstStyle>
            <a:lvl1pPr lvl="0" rtl="0">
              <a:spcBef>
                <a:spcPts val="640"/>
              </a:spcBef>
              <a:spcAft>
                <a:spcPts val="0"/>
              </a:spcAft>
              <a:buSzPts val="1800"/>
              <a:buFont typeface="Century Gothic"/>
              <a:buNone/>
              <a:defRPr sz="1800">
                <a:latin typeface="Century Gothic"/>
                <a:ea typeface="Century Gothic"/>
                <a:cs typeface="Century Gothic"/>
                <a:sym typeface="Century Gothic"/>
              </a:defRPr>
            </a:lvl1pPr>
            <a:lvl2pPr lvl="1" rtl="0">
              <a:spcBef>
                <a:spcPts val="560"/>
              </a:spcBef>
              <a:spcAft>
                <a:spcPts val="0"/>
              </a:spcAft>
              <a:buSzPts val="1600"/>
              <a:buFont typeface="Century Gothic"/>
              <a:buNone/>
              <a:defRPr sz="1600">
                <a:latin typeface="Century Gothic"/>
                <a:ea typeface="Century Gothic"/>
                <a:cs typeface="Century Gothic"/>
                <a:sym typeface="Century Gothic"/>
              </a:defRPr>
            </a:lvl2pPr>
            <a:lvl3pPr lvl="2" rtl="0">
              <a:spcBef>
                <a:spcPts val="480"/>
              </a:spcBef>
              <a:spcAft>
                <a:spcPts val="0"/>
              </a:spcAft>
              <a:buSzPts val="1600"/>
              <a:buFont typeface="Century Gothic"/>
              <a:buNone/>
              <a:defRPr sz="1600">
                <a:latin typeface="Century Gothic"/>
                <a:ea typeface="Century Gothic"/>
                <a:cs typeface="Century Gothic"/>
                <a:sym typeface="Century Gothic"/>
              </a:defRPr>
            </a:lvl3pPr>
            <a:lvl4pPr lvl="3" rtl="0">
              <a:spcBef>
                <a:spcPts val="400"/>
              </a:spcBef>
              <a:spcAft>
                <a:spcPts val="0"/>
              </a:spcAft>
              <a:buSzPts val="1600"/>
              <a:buFont typeface="Century Gothic"/>
              <a:buNone/>
              <a:defRPr sz="1600">
                <a:latin typeface="Century Gothic"/>
                <a:ea typeface="Century Gothic"/>
                <a:cs typeface="Century Gothic"/>
                <a:sym typeface="Century Gothic"/>
              </a:defRPr>
            </a:lvl4pPr>
            <a:lvl5pPr lvl="4" rtl="0">
              <a:spcBef>
                <a:spcPts val="400"/>
              </a:spcBef>
              <a:spcAft>
                <a:spcPts val="0"/>
              </a:spcAft>
              <a:buSzPts val="1600"/>
              <a:buFont typeface="Century Gothic"/>
              <a:buNone/>
              <a:defRPr sz="1600">
                <a:latin typeface="Century Gothic"/>
                <a:ea typeface="Century Gothic"/>
                <a:cs typeface="Century Gothic"/>
                <a:sym typeface="Century Gothic"/>
              </a:defRPr>
            </a:lvl5pPr>
            <a:lvl6pPr lvl="5" rtl="0">
              <a:spcBef>
                <a:spcPts val="400"/>
              </a:spcBef>
              <a:spcAft>
                <a:spcPts val="0"/>
              </a:spcAft>
              <a:buSzPts val="1600"/>
              <a:buFont typeface="Century Gothic"/>
              <a:buNone/>
              <a:defRPr sz="1600">
                <a:latin typeface="Century Gothic"/>
                <a:ea typeface="Century Gothic"/>
                <a:cs typeface="Century Gothic"/>
                <a:sym typeface="Century Gothic"/>
              </a:defRPr>
            </a:lvl6pPr>
            <a:lvl7pPr lvl="6" rtl="0">
              <a:spcBef>
                <a:spcPts val="400"/>
              </a:spcBef>
              <a:spcAft>
                <a:spcPts val="0"/>
              </a:spcAft>
              <a:buSzPts val="1600"/>
              <a:buFont typeface="Century Gothic"/>
              <a:buNone/>
              <a:defRPr sz="1600">
                <a:latin typeface="Century Gothic"/>
                <a:ea typeface="Century Gothic"/>
                <a:cs typeface="Century Gothic"/>
                <a:sym typeface="Century Gothic"/>
              </a:defRPr>
            </a:lvl7pPr>
            <a:lvl8pPr lvl="7" rtl="0">
              <a:spcBef>
                <a:spcPts val="400"/>
              </a:spcBef>
              <a:spcAft>
                <a:spcPts val="0"/>
              </a:spcAft>
              <a:buSzPts val="1600"/>
              <a:buFont typeface="Century Gothic"/>
              <a:buNone/>
              <a:defRPr sz="1600">
                <a:latin typeface="Century Gothic"/>
                <a:ea typeface="Century Gothic"/>
                <a:cs typeface="Century Gothic"/>
                <a:sym typeface="Century Gothic"/>
              </a:defRPr>
            </a:lvl8pPr>
            <a:lvl9pPr lvl="8" rtl="0">
              <a:spcBef>
                <a:spcPts val="400"/>
              </a:spcBef>
              <a:spcAft>
                <a:spcPts val="0"/>
              </a:spcAft>
              <a:buSzPts val="1600"/>
              <a:buFont typeface="Century Gothic"/>
              <a:buNone/>
              <a:defRPr sz="1600">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03">
  <p:cSld name="CUSTOM_1">
    <p:bg>
      <p:bgPr>
        <a:solidFill>
          <a:srgbClr val="A59BEE"/>
        </a:solidFill>
        <a:effectLst/>
      </p:bgPr>
    </p:bg>
    <p:spTree>
      <p:nvGrpSpPr>
        <p:cNvPr id="1" name="Shape 88"/>
        <p:cNvGrpSpPr/>
        <p:nvPr/>
      </p:nvGrpSpPr>
      <p:grpSpPr>
        <a:xfrm>
          <a:off x="0" y="0"/>
          <a:ext cx="0" cy="0"/>
          <a:chOff x="0" y="0"/>
          <a:chExt cx="0" cy="0"/>
        </a:xfrm>
      </p:grpSpPr>
      <p:pic>
        <p:nvPicPr>
          <p:cNvPr id="89" name="Google Shape;89;p8"/>
          <p:cNvPicPr preferRelativeResize="0"/>
          <p:nvPr/>
        </p:nvPicPr>
        <p:blipFill rotWithShape="1">
          <a:blip r:embed="rId2">
            <a:alphaModFix/>
          </a:blip>
          <a:srcRect/>
          <a:stretch/>
        </p:blipFill>
        <p:spPr>
          <a:xfrm>
            <a:off x="547050" y="627475"/>
            <a:ext cx="1343323" cy="361600"/>
          </a:xfrm>
          <a:prstGeom prst="rect">
            <a:avLst/>
          </a:prstGeom>
          <a:noFill/>
          <a:ln>
            <a:noFill/>
          </a:ln>
        </p:spPr>
      </p:pic>
      <p:pic>
        <p:nvPicPr>
          <p:cNvPr id="90" name="Google Shape;90;p8"/>
          <p:cNvPicPr preferRelativeResize="0"/>
          <p:nvPr/>
        </p:nvPicPr>
        <p:blipFill rotWithShape="1">
          <a:blip r:embed="rId3">
            <a:alphaModFix/>
          </a:blip>
          <a:srcRect/>
          <a:stretch/>
        </p:blipFill>
        <p:spPr>
          <a:xfrm>
            <a:off x="367100" y="1093875"/>
            <a:ext cx="7211601" cy="1065800"/>
          </a:xfrm>
          <a:prstGeom prst="rect">
            <a:avLst/>
          </a:prstGeom>
          <a:noFill/>
          <a:ln>
            <a:noFill/>
          </a:ln>
        </p:spPr>
      </p:pic>
      <p:pic>
        <p:nvPicPr>
          <p:cNvPr id="91" name="Google Shape;91;p8"/>
          <p:cNvPicPr preferRelativeResize="0"/>
          <p:nvPr/>
        </p:nvPicPr>
        <p:blipFill rotWithShape="1">
          <a:blip r:embed="rId4">
            <a:alphaModFix/>
          </a:blip>
          <a:srcRect/>
          <a:stretch/>
        </p:blipFill>
        <p:spPr>
          <a:xfrm>
            <a:off x="398850" y="2290675"/>
            <a:ext cx="7148101" cy="361500"/>
          </a:xfrm>
          <a:prstGeom prst="rect">
            <a:avLst/>
          </a:prstGeom>
          <a:noFill/>
          <a:ln>
            <a:noFill/>
          </a:ln>
        </p:spPr>
      </p:pic>
      <p:sp>
        <p:nvSpPr>
          <p:cNvPr id="92" name="Google Shape;92;p8"/>
          <p:cNvSpPr/>
          <p:nvPr/>
        </p:nvSpPr>
        <p:spPr>
          <a:xfrm>
            <a:off x="314163" y="538319"/>
            <a:ext cx="1674661" cy="450756"/>
          </a:xfrm>
          <a:custGeom>
            <a:avLst/>
            <a:gdLst/>
            <a:ahLst/>
            <a:cxnLst/>
            <a:rect l="l" t="t" r="r" b="b"/>
            <a:pathLst>
              <a:path w="1791081" h="482092" extrusionOk="0">
                <a:moveTo>
                  <a:pt x="0" y="0"/>
                </a:moveTo>
                <a:lnTo>
                  <a:pt x="0" y="482092"/>
                </a:lnTo>
                <a:lnTo>
                  <a:pt x="1791081" y="482092"/>
                </a:lnTo>
                <a:lnTo>
                  <a:pt x="1791081" y="0"/>
                </a:lnTo>
                <a:close/>
              </a:path>
            </a:pathLst>
          </a:custGeom>
          <a:blipFill rotWithShape="1">
            <a:blip r:embed="rId5">
              <a:alphaModFix/>
            </a:blip>
            <a:stretch>
              <a:fillRect t="-37999" b="-37988"/>
            </a:stretch>
          </a:blipFill>
          <a:ln>
            <a:noFill/>
          </a:ln>
        </p:spPr>
      </p:sp>
      <p:pic>
        <p:nvPicPr>
          <p:cNvPr id="93" name="Google Shape;93;p8"/>
          <p:cNvPicPr preferRelativeResize="0"/>
          <p:nvPr/>
        </p:nvPicPr>
        <p:blipFill rotWithShape="1">
          <a:blip r:embed="rId6">
            <a:alphaModFix/>
          </a:blip>
          <a:srcRect/>
          <a:stretch/>
        </p:blipFill>
        <p:spPr>
          <a:xfrm>
            <a:off x="1827795" y="306099"/>
            <a:ext cx="5488410" cy="5488410"/>
          </a:xfrm>
          <a:prstGeom prst="rect">
            <a:avLst/>
          </a:prstGeom>
          <a:noFill/>
          <a:ln>
            <a:noFill/>
          </a:ln>
        </p:spPr>
      </p:pic>
      <p:sp>
        <p:nvSpPr>
          <p:cNvPr id="94" name="Google Shape;94;p8"/>
          <p:cNvSpPr txBox="1"/>
          <p:nvPr/>
        </p:nvSpPr>
        <p:spPr>
          <a:xfrm>
            <a:off x="547050" y="4581425"/>
            <a:ext cx="2265900" cy="153900"/>
          </a:xfrm>
          <a:prstGeom prst="rect">
            <a:avLst/>
          </a:prstGeom>
          <a:noFill/>
          <a:ln>
            <a:noFill/>
          </a:ln>
        </p:spPr>
        <p:txBody>
          <a:bodyPr spcFirstLastPara="1" wrap="square" lIns="0" tIns="0" rIns="0" bIns="0" anchor="t" anchorCtr="0">
            <a:spAutoFit/>
          </a:bodyPr>
          <a:lstStyle/>
          <a:p>
            <a:pPr marL="0" lvl="0" indent="0" algn="l" rtl="0">
              <a:lnSpc>
                <a:spcPct val="140000"/>
              </a:lnSpc>
              <a:spcBef>
                <a:spcPts val="0"/>
              </a:spcBef>
              <a:spcAft>
                <a:spcPts val="0"/>
              </a:spcAft>
              <a:buNone/>
            </a:pPr>
            <a:r>
              <a:rPr lang="en-GB" sz="1000"/>
              <a:t>Nesta.org.uk         @nesta_uk</a:t>
            </a:r>
            <a:endParaRPr sz="1014"/>
          </a:p>
        </p:txBody>
      </p:sp>
      <p:pic>
        <p:nvPicPr>
          <p:cNvPr id="95" name="Google Shape;95;p8"/>
          <p:cNvPicPr preferRelativeResize="0"/>
          <p:nvPr/>
        </p:nvPicPr>
        <p:blipFill rotWithShape="1">
          <a:blip r:embed="rId4">
            <a:alphaModFix/>
          </a:blip>
          <a:srcRect/>
          <a:stretch/>
        </p:blipFill>
        <p:spPr>
          <a:xfrm>
            <a:off x="398850" y="2290675"/>
            <a:ext cx="6197701" cy="361500"/>
          </a:xfrm>
          <a:prstGeom prst="rect">
            <a:avLst/>
          </a:prstGeom>
          <a:noFill/>
          <a:ln>
            <a:noFill/>
          </a:ln>
        </p:spPr>
      </p:pic>
      <p:pic>
        <p:nvPicPr>
          <p:cNvPr id="96" name="Google Shape;96;p8"/>
          <p:cNvPicPr preferRelativeResize="0"/>
          <p:nvPr/>
        </p:nvPicPr>
        <p:blipFill>
          <a:blip r:embed="rId7">
            <a:alphaModFix/>
          </a:blip>
          <a:stretch>
            <a:fillRect/>
          </a:stretch>
        </p:blipFill>
        <p:spPr>
          <a:xfrm>
            <a:off x="1424025" y="4597675"/>
            <a:ext cx="153900" cy="153900"/>
          </a:xfrm>
          <a:prstGeom prst="rect">
            <a:avLst/>
          </a:prstGeom>
          <a:noFill/>
          <a:ln>
            <a:noFill/>
          </a:ln>
        </p:spPr>
      </p:pic>
      <p:sp>
        <p:nvSpPr>
          <p:cNvPr id="97" name="Google Shape;97;p8"/>
          <p:cNvSpPr txBox="1">
            <a:spLocks noGrp="1"/>
          </p:cNvSpPr>
          <p:nvPr>
            <p:ph type="title"/>
          </p:nvPr>
        </p:nvSpPr>
        <p:spPr>
          <a:xfrm>
            <a:off x="461100" y="1505975"/>
            <a:ext cx="6197700" cy="398100"/>
          </a:xfrm>
          <a:prstGeom prst="rect">
            <a:avLst/>
          </a:prstGeom>
          <a:ln>
            <a:noFill/>
          </a:ln>
        </p:spPr>
        <p:txBody>
          <a:bodyPr spcFirstLastPara="1" wrap="square" lIns="91425" tIns="45700" rIns="91425" bIns="45700" anchor="t" anchorCtr="0">
            <a:normAutofit/>
          </a:bodyPr>
          <a:lstStyle>
            <a:lvl1pPr lvl="0" algn="l">
              <a:spcBef>
                <a:spcPts val="0"/>
              </a:spcBef>
              <a:spcAft>
                <a:spcPts val="0"/>
              </a:spcAft>
              <a:buSzPts val="3000"/>
              <a:buFont typeface="Century Gothic"/>
              <a:buNone/>
              <a:defRPr sz="3000">
                <a:latin typeface="Century Gothic"/>
                <a:ea typeface="Century Gothic"/>
                <a:cs typeface="Century Gothic"/>
                <a:sym typeface="Century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8"/>
          <p:cNvSpPr txBox="1">
            <a:spLocks noGrp="1"/>
          </p:cNvSpPr>
          <p:nvPr>
            <p:ph type="subTitle" idx="1"/>
          </p:nvPr>
        </p:nvSpPr>
        <p:spPr>
          <a:xfrm>
            <a:off x="461100" y="2159675"/>
            <a:ext cx="6197700" cy="399000"/>
          </a:xfrm>
          <a:prstGeom prst="rect">
            <a:avLst/>
          </a:prstGeom>
          <a:ln>
            <a:noFill/>
          </a:ln>
        </p:spPr>
        <p:txBody>
          <a:bodyPr spcFirstLastPara="1" wrap="square" lIns="91425" tIns="45700" rIns="91425" bIns="45700" anchor="t" anchorCtr="0">
            <a:normAutofit/>
          </a:bodyPr>
          <a:lstStyle>
            <a:lvl1pPr lvl="0">
              <a:spcBef>
                <a:spcPts val="640"/>
              </a:spcBef>
              <a:spcAft>
                <a:spcPts val="0"/>
              </a:spcAft>
              <a:buSzPts val="1800"/>
              <a:buFont typeface="Century Gothic"/>
              <a:buNone/>
              <a:defRPr sz="1800">
                <a:latin typeface="Century Gothic"/>
                <a:ea typeface="Century Gothic"/>
                <a:cs typeface="Century Gothic"/>
                <a:sym typeface="Century Gothic"/>
              </a:defRPr>
            </a:lvl1pPr>
            <a:lvl2pPr lvl="1">
              <a:spcBef>
                <a:spcPts val="560"/>
              </a:spcBef>
              <a:spcAft>
                <a:spcPts val="0"/>
              </a:spcAft>
              <a:buSzPts val="2800"/>
              <a:buNone/>
              <a:defRPr/>
            </a:lvl2pPr>
            <a:lvl3pPr lvl="2">
              <a:spcBef>
                <a:spcPts val="480"/>
              </a:spcBef>
              <a:spcAft>
                <a:spcPts val="0"/>
              </a:spcAft>
              <a:buSzPts val="24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99" name="Google Shape;99;p8"/>
          <p:cNvSpPr txBox="1">
            <a:spLocks noGrp="1"/>
          </p:cNvSpPr>
          <p:nvPr>
            <p:ph type="subTitle" idx="2"/>
          </p:nvPr>
        </p:nvSpPr>
        <p:spPr>
          <a:xfrm>
            <a:off x="461100" y="2652175"/>
            <a:ext cx="6197700" cy="399000"/>
          </a:xfrm>
          <a:prstGeom prst="rect">
            <a:avLst/>
          </a:prstGeom>
          <a:ln>
            <a:noFill/>
          </a:ln>
        </p:spPr>
        <p:txBody>
          <a:bodyPr spcFirstLastPara="1" wrap="square" lIns="91425" tIns="45700" rIns="91425" bIns="45700" anchor="t" anchorCtr="0">
            <a:normAutofit/>
          </a:bodyPr>
          <a:lstStyle>
            <a:lvl1pPr lvl="0">
              <a:spcBef>
                <a:spcPts val="640"/>
              </a:spcBef>
              <a:spcAft>
                <a:spcPts val="0"/>
              </a:spcAft>
              <a:buSzPts val="1800"/>
              <a:buFont typeface="Century Gothic"/>
              <a:buNone/>
              <a:defRPr sz="1800">
                <a:latin typeface="Century Gothic"/>
                <a:ea typeface="Century Gothic"/>
                <a:cs typeface="Century Gothic"/>
                <a:sym typeface="Century Gothic"/>
              </a:defRPr>
            </a:lvl1pPr>
            <a:lvl2pPr lvl="1">
              <a:spcBef>
                <a:spcPts val="560"/>
              </a:spcBef>
              <a:spcAft>
                <a:spcPts val="0"/>
              </a:spcAft>
              <a:buSzPts val="2800"/>
              <a:buNone/>
              <a:defRPr/>
            </a:lvl2pPr>
            <a:lvl3pPr lvl="2">
              <a:spcBef>
                <a:spcPts val="480"/>
              </a:spcBef>
              <a:spcAft>
                <a:spcPts val="0"/>
              </a:spcAft>
              <a:buSzPts val="24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xtended Gateway_01">
  <p:cSld name="CUSTOM_16">
    <p:bg>
      <p:bgPr>
        <a:solidFill>
          <a:srgbClr val="97D9E3"/>
        </a:solidFill>
        <a:effectLst/>
      </p:bgPr>
    </p:bg>
    <p:spTree>
      <p:nvGrpSpPr>
        <p:cNvPr id="1" name="Shape 100"/>
        <p:cNvGrpSpPr/>
        <p:nvPr/>
      </p:nvGrpSpPr>
      <p:grpSpPr>
        <a:xfrm>
          <a:off x="0" y="0"/>
          <a:ext cx="0" cy="0"/>
          <a:chOff x="0" y="0"/>
          <a:chExt cx="0" cy="0"/>
        </a:xfrm>
      </p:grpSpPr>
      <p:pic>
        <p:nvPicPr>
          <p:cNvPr id="101" name="Google Shape;101;p9"/>
          <p:cNvPicPr preferRelativeResize="0"/>
          <p:nvPr/>
        </p:nvPicPr>
        <p:blipFill rotWithShape="1">
          <a:blip r:embed="rId2">
            <a:alphaModFix/>
          </a:blip>
          <a:srcRect/>
          <a:stretch/>
        </p:blipFill>
        <p:spPr>
          <a:xfrm>
            <a:off x="205425" y="4816019"/>
            <a:ext cx="595602" cy="162631"/>
          </a:xfrm>
          <a:prstGeom prst="rect">
            <a:avLst/>
          </a:prstGeom>
          <a:noFill/>
          <a:ln>
            <a:noFill/>
          </a:ln>
        </p:spPr>
      </p:pic>
      <p:sp>
        <p:nvSpPr>
          <p:cNvPr id="102" name="Google Shape;102;p9"/>
          <p:cNvSpPr/>
          <p:nvPr/>
        </p:nvSpPr>
        <p:spPr>
          <a:xfrm>
            <a:off x="205425" y="4742658"/>
            <a:ext cx="863617" cy="235758"/>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3">
              <a:alphaModFix/>
            </a:blip>
            <a:stretch>
              <a:fillRect t="-36758" b="-36737"/>
            </a:stretch>
          </a:blipFill>
          <a:ln>
            <a:noFill/>
          </a:ln>
        </p:spPr>
      </p:sp>
      <p:pic>
        <p:nvPicPr>
          <p:cNvPr id="103" name="Google Shape;103;p9"/>
          <p:cNvPicPr preferRelativeResize="0"/>
          <p:nvPr/>
        </p:nvPicPr>
        <p:blipFill rotWithShape="1">
          <a:blip r:embed="rId4">
            <a:alphaModFix/>
          </a:blip>
          <a:srcRect/>
          <a:stretch/>
        </p:blipFill>
        <p:spPr>
          <a:xfrm>
            <a:off x="205425" y="707100"/>
            <a:ext cx="7266299" cy="3729301"/>
          </a:xfrm>
          <a:prstGeom prst="rect">
            <a:avLst/>
          </a:prstGeom>
          <a:noFill/>
          <a:ln>
            <a:noFill/>
          </a:ln>
        </p:spPr>
      </p:pic>
      <p:sp>
        <p:nvSpPr>
          <p:cNvPr id="104" name="Google Shape;104;p9"/>
          <p:cNvSpPr/>
          <p:nvPr/>
        </p:nvSpPr>
        <p:spPr>
          <a:xfrm rot="5400000">
            <a:off x="6564004" y="-728701"/>
            <a:ext cx="864586" cy="4295407"/>
          </a:xfrm>
          <a:custGeom>
            <a:avLst/>
            <a:gdLst/>
            <a:ahLst/>
            <a:cxnLst/>
            <a:rect l="l" t="t" r="r" b="b"/>
            <a:pathLst>
              <a:path w="585168" h="2907213" extrusionOk="0">
                <a:moveTo>
                  <a:pt x="0" y="0"/>
                </a:moveTo>
                <a:lnTo>
                  <a:pt x="585168" y="0"/>
                </a:lnTo>
                <a:lnTo>
                  <a:pt x="585168" y="2907213"/>
                </a:lnTo>
                <a:lnTo>
                  <a:pt x="0" y="2907213"/>
                </a:lnTo>
                <a:close/>
              </a:path>
            </a:pathLst>
          </a:custGeom>
          <a:solidFill>
            <a:srgbClr val="FF6E47"/>
          </a:solidFill>
          <a:ln>
            <a:noFill/>
          </a:ln>
        </p:spPr>
      </p:sp>
      <p:sp>
        <p:nvSpPr>
          <p:cNvPr id="105" name="Google Shape;105;p9"/>
          <p:cNvSpPr/>
          <p:nvPr/>
        </p:nvSpPr>
        <p:spPr>
          <a:xfrm rot="5400000">
            <a:off x="1559470" y="1728377"/>
            <a:ext cx="864586" cy="3980282"/>
          </a:xfrm>
          <a:custGeom>
            <a:avLst/>
            <a:gdLst/>
            <a:ahLst/>
            <a:cxnLst/>
            <a:rect l="l" t="t" r="r" b="b"/>
            <a:pathLst>
              <a:path w="585168" h="2693930" extrusionOk="0">
                <a:moveTo>
                  <a:pt x="0" y="0"/>
                </a:moveTo>
                <a:lnTo>
                  <a:pt x="585168" y="0"/>
                </a:lnTo>
                <a:lnTo>
                  <a:pt x="585168" y="2693930"/>
                </a:lnTo>
                <a:lnTo>
                  <a:pt x="0" y="2693930"/>
                </a:lnTo>
                <a:close/>
              </a:path>
            </a:pathLst>
          </a:custGeom>
          <a:solidFill>
            <a:srgbClr val="FF6E47"/>
          </a:solidFill>
          <a:ln>
            <a:noFill/>
          </a:ln>
        </p:spPr>
      </p:sp>
      <p:sp>
        <p:nvSpPr>
          <p:cNvPr id="106" name="Google Shape;106;p9"/>
          <p:cNvSpPr/>
          <p:nvPr/>
        </p:nvSpPr>
        <p:spPr>
          <a:xfrm rot="5400000">
            <a:off x="3988893" y="3292538"/>
            <a:ext cx="857250" cy="85587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sp>
        <p:nvSpPr>
          <p:cNvPr id="107" name="Google Shape;107;p9"/>
          <p:cNvSpPr/>
          <p:nvPr/>
        </p:nvSpPr>
        <p:spPr>
          <a:xfrm rot="-5400000">
            <a:off x="3981205" y="980607"/>
            <a:ext cx="873125" cy="87172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sp>
        <p:nvSpPr>
          <p:cNvPr id="108" name="Google Shape;108;p9"/>
          <p:cNvSpPr/>
          <p:nvPr/>
        </p:nvSpPr>
        <p:spPr>
          <a:xfrm>
            <a:off x="3981903" y="1853034"/>
            <a:ext cx="864586" cy="1438231"/>
          </a:xfrm>
          <a:custGeom>
            <a:avLst/>
            <a:gdLst/>
            <a:ahLst/>
            <a:cxnLst/>
            <a:rect l="l" t="t" r="r" b="b"/>
            <a:pathLst>
              <a:path w="585168" h="973422" extrusionOk="0">
                <a:moveTo>
                  <a:pt x="0" y="0"/>
                </a:moveTo>
                <a:lnTo>
                  <a:pt x="585168" y="0"/>
                </a:lnTo>
                <a:lnTo>
                  <a:pt x="585168" y="973422"/>
                </a:lnTo>
                <a:lnTo>
                  <a:pt x="0" y="973422"/>
                </a:lnTo>
                <a:close/>
              </a:path>
            </a:pathLst>
          </a:custGeom>
          <a:solidFill>
            <a:srgbClr val="FFFFFF"/>
          </a:solidFill>
          <a:ln>
            <a:noFill/>
          </a:ln>
        </p:spPr>
      </p:sp>
      <p:sp>
        <p:nvSpPr>
          <p:cNvPr id="109" name="Google Shape;109;p9"/>
          <p:cNvSpPr/>
          <p:nvPr/>
        </p:nvSpPr>
        <p:spPr>
          <a:xfrm rot="5400000">
            <a:off x="3916511" y="3292538"/>
            <a:ext cx="857250" cy="85587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sp>
        <p:nvSpPr>
          <p:cNvPr id="110" name="Google Shape;110;p9"/>
          <p:cNvSpPr/>
          <p:nvPr/>
        </p:nvSpPr>
        <p:spPr>
          <a:xfrm rot="-5400000">
            <a:off x="4056062" y="979222"/>
            <a:ext cx="873125" cy="87172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pic>
        <p:nvPicPr>
          <p:cNvPr id="111" name="Google Shape;111;p9"/>
          <p:cNvPicPr preferRelativeResize="0"/>
          <p:nvPr/>
        </p:nvPicPr>
        <p:blipFill rotWithShape="1">
          <a:blip r:embed="rId4">
            <a:alphaModFix/>
          </a:blip>
          <a:srcRect/>
          <a:stretch/>
        </p:blipFill>
        <p:spPr>
          <a:xfrm>
            <a:off x="205425" y="707100"/>
            <a:ext cx="7266299" cy="3729301"/>
          </a:xfrm>
          <a:prstGeom prst="rect">
            <a:avLst/>
          </a:prstGeom>
          <a:noFill/>
          <a:ln>
            <a:noFill/>
          </a:ln>
        </p:spPr>
      </p:pic>
      <p:sp>
        <p:nvSpPr>
          <p:cNvPr id="112" name="Google Shape;112;p9"/>
          <p:cNvSpPr txBox="1"/>
          <p:nvPr/>
        </p:nvSpPr>
        <p:spPr>
          <a:xfrm>
            <a:off x="205425" y="176575"/>
            <a:ext cx="86991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Century Gothic"/>
              <a:ea typeface="Century Gothic"/>
              <a:cs typeface="Century Gothic"/>
              <a:sym typeface="Century Gothic"/>
            </a:endParaRPr>
          </a:p>
        </p:txBody>
      </p:sp>
      <p:sp>
        <p:nvSpPr>
          <p:cNvPr id="113" name="Google Shape;113;p9"/>
          <p:cNvSpPr txBox="1"/>
          <p:nvPr/>
        </p:nvSpPr>
        <p:spPr>
          <a:xfrm>
            <a:off x="205425" y="707100"/>
            <a:ext cx="8699100" cy="372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4800">
              <a:solidFill>
                <a:schemeClr val="dk1"/>
              </a:solidFill>
              <a:latin typeface="Century Gothic"/>
              <a:ea typeface="Century Gothic"/>
              <a:cs typeface="Century Gothic"/>
              <a:sym typeface="Century Gothic"/>
            </a:endParaRPr>
          </a:p>
        </p:txBody>
      </p:sp>
      <p:sp>
        <p:nvSpPr>
          <p:cNvPr id="114" name="Google Shape;114;p9"/>
          <p:cNvSpPr txBox="1">
            <a:spLocks noGrp="1"/>
          </p:cNvSpPr>
          <p:nvPr>
            <p:ph type="subTitle" idx="1"/>
          </p:nvPr>
        </p:nvSpPr>
        <p:spPr>
          <a:xfrm>
            <a:off x="219675" y="178475"/>
            <a:ext cx="8699100" cy="315900"/>
          </a:xfrm>
          <a:prstGeom prst="rect">
            <a:avLst/>
          </a:prstGeom>
        </p:spPr>
        <p:txBody>
          <a:bodyPr spcFirstLastPara="1" wrap="square" lIns="91425" tIns="45700" rIns="91425" bIns="45700" anchor="t" anchorCtr="0">
            <a:normAutofit/>
          </a:bodyPr>
          <a:lstStyle>
            <a:lvl1pPr lvl="0">
              <a:spcBef>
                <a:spcPts val="640"/>
              </a:spcBef>
              <a:spcAft>
                <a:spcPts val="0"/>
              </a:spcAft>
              <a:buSzPts val="1800"/>
              <a:buFont typeface="Century Gothic"/>
              <a:buNone/>
              <a:defRPr sz="1800">
                <a:latin typeface="Century Gothic"/>
                <a:ea typeface="Century Gothic"/>
                <a:cs typeface="Century Gothic"/>
                <a:sym typeface="Century Gothic"/>
              </a:defRPr>
            </a:lvl1pPr>
            <a:lvl2pPr lvl="1">
              <a:spcBef>
                <a:spcPts val="560"/>
              </a:spcBef>
              <a:spcAft>
                <a:spcPts val="0"/>
              </a:spcAft>
              <a:buSzPts val="2800"/>
              <a:buNone/>
              <a:defRPr/>
            </a:lvl2pPr>
            <a:lvl3pPr lvl="2">
              <a:spcBef>
                <a:spcPts val="480"/>
              </a:spcBef>
              <a:spcAft>
                <a:spcPts val="0"/>
              </a:spcAft>
              <a:buSzPts val="24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115" name="Google Shape;115;p9"/>
          <p:cNvSpPr txBox="1">
            <a:spLocks noGrp="1"/>
          </p:cNvSpPr>
          <p:nvPr>
            <p:ph type="body" idx="2"/>
          </p:nvPr>
        </p:nvSpPr>
        <p:spPr>
          <a:xfrm>
            <a:off x="205950" y="727675"/>
            <a:ext cx="8699100" cy="3729300"/>
          </a:xfrm>
          <a:prstGeom prst="rect">
            <a:avLst/>
          </a:prstGeom>
        </p:spPr>
        <p:txBody>
          <a:bodyPr spcFirstLastPara="1" wrap="square" lIns="91425" tIns="45700" rIns="91425" bIns="45700" anchor="t" anchorCtr="0">
            <a:normAutofit/>
          </a:bodyPr>
          <a:lstStyle>
            <a:lvl1pPr marL="457200" lvl="0" indent="-342900">
              <a:spcBef>
                <a:spcPts val="640"/>
              </a:spcBef>
              <a:spcAft>
                <a:spcPts val="0"/>
              </a:spcAft>
              <a:buSzPts val="1800"/>
              <a:buFont typeface="Century Gothic"/>
              <a:buChar char="•"/>
              <a:defRPr sz="1800">
                <a:latin typeface="Century Gothic"/>
                <a:ea typeface="Century Gothic"/>
                <a:cs typeface="Century Gothic"/>
                <a:sym typeface="Century Gothic"/>
              </a:defRPr>
            </a:lvl1pPr>
            <a:lvl2pPr marL="914400" lvl="1" indent="-342900">
              <a:spcBef>
                <a:spcPts val="560"/>
              </a:spcBef>
              <a:spcAft>
                <a:spcPts val="0"/>
              </a:spcAft>
              <a:buSzPts val="1800"/>
              <a:buFont typeface="Century Gothic"/>
              <a:buChar char="–"/>
              <a:defRPr sz="1800">
                <a:latin typeface="Century Gothic"/>
                <a:ea typeface="Century Gothic"/>
                <a:cs typeface="Century Gothic"/>
                <a:sym typeface="Century Gothic"/>
              </a:defRPr>
            </a:lvl2pPr>
            <a:lvl3pPr marL="1371600" lvl="2" indent="-342900">
              <a:spcBef>
                <a:spcPts val="480"/>
              </a:spcBef>
              <a:spcAft>
                <a:spcPts val="0"/>
              </a:spcAft>
              <a:buSzPts val="1800"/>
              <a:buFont typeface="Century Gothic"/>
              <a:buChar char="•"/>
              <a:defRPr sz="1800">
                <a:latin typeface="Century Gothic"/>
                <a:ea typeface="Century Gothic"/>
                <a:cs typeface="Century Gothic"/>
                <a:sym typeface="Century Gothic"/>
              </a:defRPr>
            </a:lvl3pPr>
            <a:lvl4pPr marL="1828800" lvl="3" indent="-342900">
              <a:spcBef>
                <a:spcPts val="400"/>
              </a:spcBef>
              <a:spcAft>
                <a:spcPts val="0"/>
              </a:spcAft>
              <a:buSzPts val="1800"/>
              <a:buFont typeface="Century Gothic"/>
              <a:buChar char="–"/>
              <a:defRPr sz="1800">
                <a:latin typeface="Century Gothic"/>
                <a:ea typeface="Century Gothic"/>
                <a:cs typeface="Century Gothic"/>
                <a:sym typeface="Century Gothic"/>
              </a:defRPr>
            </a:lvl4pPr>
            <a:lvl5pPr marL="2286000" lvl="4" indent="-342900">
              <a:spcBef>
                <a:spcPts val="400"/>
              </a:spcBef>
              <a:spcAft>
                <a:spcPts val="0"/>
              </a:spcAft>
              <a:buSzPts val="1800"/>
              <a:buFont typeface="Century Gothic"/>
              <a:buChar char="»"/>
              <a:defRPr sz="1800">
                <a:latin typeface="Century Gothic"/>
                <a:ea typeface="Century Gothic"/>
                <a:cs typeface="Century Gothic"/>
                <a:sym typeface="Century Gothic"/>
              </a:defRPr>
            </a:lvl5pPr>
            <a:lvl6pPr marL="2743200" lvl="5" indent="-342900">
              <a:spcBef>
                <a:spcPts val="400"/>
              </a:spcBef>
              <a:spcAft>
                <a:spcPts val="0"/>
              </a:spcAft>
              <a:buSzPts val="1800"/>
              <a:buFont typeface="Century Gothic"/>
              <a:buChar char="•"/>
              <a:defRPr sz="1800">
                <a:latin typeface="Century Gothic"/>
                <a:ea typeface="Century Gothic"/>
                <a:cs typeface="Century Gothic"/>
                <a:sym typeface="Century Gothic"/>
              </a:defRPr>
            </a:lvl6pPr>
            <a:lvl7pPr marL="3200400" lvl="6" indent="-342900">
              <a:spcBef>
                <a:spcPts val="400"/>
              </a:spcBef>
              <a:spcAft>
                <a:spcPts val="0"/>
              </a:spcAft>
              <a:buSzPts val="1800"/>
              <a:buFont typeface="Century Gothic"/>
              <a:buChar char="•"/>
              <a:defRPr sz="1800">
                <a:latin typeface="Century Gothic"/>
                <a:ea typeface="Century Gothic"/>
                <a:cs typeface="Century Gothic"/>
                <a:sym typeface="Century Gothic"/>
              </a:defRPr>
            </a:lvl7pPr>
            <a:lvl8pPr marL="3657600" lvl="7" indent="-342900">
              <a:spcBef>
                <a:spcPts val="400"/>
              </a:spcBef>
              <a:spcAft>
                <a:spcPts val="0"/>
              </a:spcAft>
              <a:buSzPts val="1800"/>
              <a:buFont typeface="Century Gothic"/>
              <a:buChar char="•"/>
              <a:defRPr sz="1800">
                <a:latin typeface="Century Gothic"/>
                <a:ea typeface="Century Gothic"/>
                <a:cs typeface="Century Gothic"/>
                <a:sym typeface="Century Gothic"/>
              </a:defRPr>
            </a:lvl8pPr>
            <a:lvl9pPr marL="4114800" lvl="8" indent="-342900">
              <a:spcBef>
                <a:spcPts val="400"/>
              </a:spcBef>
              <a:spcAft>
                <a:spcPts val="0"/>
              </a:spcAft>
              <a:buSzPts val="1800"/>
              <a:buFont typeface="Century Gothic"/>
              <a:buChar char="•"/>
              <a:defRPr sz="1800">
                <a:latin typeface="Century Gothic"/>
                <a:ea typeface="Century Gothic"/>
                <a:cs typeface="Century Gothic"/>
                <a:sym typeface="Century Gothic"/>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xtended Gateway_02">
  <p:cSld name="CUSTOM_17">
    <p:bg>
      <p:bgPr>
        <a:solidFill>
          <a:srgbClr val="0000FF"/>
        </a:solidFill>
        <a:effectLst/>
      </p:bgPr>
    </p:bg>
    <p:spTree>
      <p:nvGrpSpPr>
        <p:cNvPr id="1" name="Shape 116"/>
        <p:cNvGrpSpPr/>
        <p:nvPr/>
      </p:nvGrpSpPr>
      <p:grpSpPr>
        <a:xfrm>
          <a:off x="0" y="0"/>
          <a:ext cx="0" cy="0"/>
          <a:chOff x="0" y="0"/>
          <a:chExt cx="0" cy="0"/>
        </a:xfrm>
      </p:grpSpPr>
      <p:pic>
        <p:nvPicPr>
          <p:cNvPr id="117" name="Google Shape;117;p10"/>
          <p:cNvPicPr preferRelativeResize="0"/>
          <p:nvPr/>
        </p:nvPicPr>
        <p:blipFill rotWithShape="1">
          <a:blip r:embed="rId2">
            <a:alphaModFix/>
          </a:blip>
          <a:srcRect/>
          <a:stretch/>
        </p:blipFill>
        <p:spPr>
          <a:xfrm>
            <a:off x="205425" y="707100"/>
            <a:ext cx="7266299" cy="3729301"/>
          </a:xfrm>
          <a:prstGeom prst="rect">
            <a:avLst/>
          </a:prstGeom>
          <a:noFill/>
          <a:ln>
            <a:noFill/>
          </a:ln>
        </p:spPr>
      </p:pic>
      <p:sp>
        <p:nvSpPr>
          <p:cNvPr id="118" name="Google Shape;118;p10"/>
          <p:cNvSpPr/>
          <p:nvPr/>
        </p:nvSpPr>
        <p:spPr>
          <a:xfrm rot="5400000">
            <a:off x="6564004" y="-728701"/>
            <a:ext cx="864586" cy="4295407"/>
          </a:xfrm>
          <a:custGeom>
            <a:avLst/>
            <a:gdLst/>
            <a:ahLst/>
            <a:cxnLst/>
            <a:rect l="l" t="t" r="r" b="b"/>
            <a:pathLst>
              <a:path w="585168" h="2907213" extrusionOk="0">
                <a:moveTo>
                  <a:pt x="0" y="0"/>
                </a:moveTo>
                <a:lnTo>
                  <a:pt x="585168" y="0"/>
                </a:lnTo>
                <a:lnTo>
                  <a:pt x="585168" y="2907213"/>
                </a:lnTo>
                <a:lnTo>
                  <a:pt x="0" y="2907213"/>
                </a:lnTo>
                <a:close/>
              </a:path>
            </a:pathLst>
          </a:custGeom>
          <a:solidFill>
            <a:srgbClr val="EB003B"/>
          </a:solidFill>
          <a:ln>
            <a:noFill/>
          </a:ln>
        </p:spPr>
      </p:sp>
      <p:sp>
        <p:nvSpPr>
          <p:cNvPr id="119" name="Google Shape;119;p10"/>
          <p:cNvSpPr/>
          <p:nvPr/>
        </p:nvSpPr>
        <p:spPr>
          <a:xfrm rot="5400000">
            <a:off x="3988893" y="3292538"/>
            <a:ext cx="857250" cy="85587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EB003B"/>
          </a:solidFill>
          <a:ln>
            <a:noFill/>
          </a:ln>
        </p:spPr>
      </p:sp>
      <p:sp>
        <p:nvSpPr>
          <p:cNvPr id="120" name="Google Shape;120;p10"/>
          <p:cNvSpPr/>
          <p:nvPr/>
        </p:nvSpPr>
        <p:spPr>
          <a:xfrm rot="-5400000">
            <a:off x="3981205" y="980607"/>
            <a:ext cx="873125" cy="87172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EB003B"/>
          </a:solidFill>
          <a:ln>
            <a:noFill/>
          </a:ln>
        </p:spPr>
      </p:sp>
      <p:sp>
        <p:nvSpPr>
          <p:cNvPr id="121" name="Google Shape;121;p10"/>
          <p:cNvSpPr/>
          <p:nvPr/>
        </p:nvSpPr>
        <p:spPr>
          <a:xfrm>
            <a:off x="3981903" y="1853034"/>
            <a:ext cx="864586" cy="1438231"/>
          </a:xfrm>
          <a:custGeom>
            <a:avLst/>
            <a:gdLst/>
            <a:ahLst/>
            <a:cxnLst/>
            <a:rect l="l" t="t" r="r" b="b"/>
            <a:pathLst>
              <a:path w="585168" h="973422" extrusionOk="0">
                <a:moveTo>
                  <a:pt x="0" y="0"/>
                </a:moveTo>
                <a:lnTo>
                  <a:pt x="585168" y="0"/>
                </a:lnTo>
                <a:lnTo>
                  <a:pt x="585168" y="973422"/>
                </a:lnTo>
                <a:lnTo>
                  <a:pt x="0" y="973422"/>
                </a:lnTo>
                <a:close/>
              </a:path>
            </a:pathLst>
          </a:custGeom>
          <a:solidFill>
            <a:srgbClr val="FDB633"/>
          </a:solidFill>
          <a:ln>
            <a:noFill/>
          </a:ln>
        </p:spPr>
      </p:sp>
      <p:sp>
        <p:nvSpPr>
          <p:cNvPr id="122" name="Google Shape;122;p10"/>
          <p:cNvSpPr/>
          <p:nvPr/>
        </p:nvSpPr>
        <p:spPr>
          <a:xfrm rot="5400000">
            <a:off x="1559470" y="1728377"/>
            <a:ext cx="864586" cy="3980282"/>
          </a:xfrm>
          <a:custGeom>
            <a:avLst/>
            <a:gdLst/>
            <a:ahLst/>
            <a:cxnLst/>
            <a:rect l="l" t="t" r="r" b="b"/>
            <a:pathLst>
              <a:path w="585168" h="2693930" extrusionOk="0">
                <a:moveTo>
                  <a:pt x="0" y="0"/>
                </a:moveTo>
                <a:lnTo>
                  <a:pt x="585168" y="0"/>
                </a:lnTo>
                <a:lnTo>
                  <a:pt x="585168" y="2693930"/>
                </a:lnTo>
                <a:lnTo>
                  <a:pt x="0" y="2693930"/>
                </a:lnTo>
                <a:close/>
              </a:path>
            </a:pathLst>
          </a:custGeom>
          <a:solidFill>
            <a:srgbClr val="EB003B"/>
          </a:solidFill>
          <a:ln>
            <a:noFill/>
          </a:ln>
        </p:spPr>
      </p:sp>
      <p:sp>
        <p:nvSpPr>
          <p:cNvPr id="123" name="Google Shape;123;p10"/>
          <p:cNvSpPr/>
          <p:nvPr/>
        </p:nvSpPr>
        <p:spPr>
          <a:xfrm rot="-5400000">
            <a:off x="4055739" y="979222"/>
            <a:ext cx="873125" cy="87172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EB003B"/>
          </a:solidFill>
          <a:ln>
            <a:noFill/>
          </a:ln>
        </p:spPr>
      </p:sp>
      <p:sp>
        <p:nvSpPr>
          <p:cNvPr id="124" name="Google Shape;124;p10"/>
          <p:cNvSpPr/>
          <p:nvPr/>
        </p:nvSpPr>
        <p:spPr>
          <a:xfrm rot="5400000">
            <a:off x="3916511" y="3292538"/>
            <a:ext cx="857250" cy="85587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EB003B"/>
          </a:solidFill>
          <a:ln>
            <a:noFill/>
          </a:ln>
        </p:spPr>
      </p:sp>
      <p:pic>
        <p:nvPicPr>
          <p:cNvPr id="125" name="Google Shape;125;p10"/>
          <p:cNvPicPr preferRelativeResize="0"/>
          <p:nvPr/>
        </p:nvPicPr>
        <p:blipFill rotWithShape="1">
          <a:blip r:embed="rId2">
            <a:alphaModFix/>
          </a:blip>
          <a:srcRect/>
          <a:stretch/>
        </p:blipFill>
        <p:spPr>
          <a:xfrm>
            <a:off x="205425" y="707100"/>
            <a:ext cx="7266299" cy="3729301"/>
          </a:xfrm>
          <a:prstGeom prst="rect">
            <a:avLst/>
          </a:prstGeom>
          <a:noFill/>
          <a:ln>
            <a:noFill/>
          </a:ln>
        </p:spPr>
      </p:pic>
      <p:sp>
        <p:nvSpPr>
          <p:cNvPr id="126" name="Google Shape;126;p10"/>
          <p:cNvSpPr txBox="1"/>
          <p:nvPr/>
        </p:nvSpPr>
        <p:spPr>
          <a:xfrm>
            <a:off x="205425" y="176575"/>
            <a:ext cx="86991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FFFFFF"/>
              </a:solidFill>
              <a:latin typeface="Century Gothic"/>
              <a:ea typeface="Century Gothic"/>
              <a:cs typeface="Century Gothic"/>
              <a:sym typeface="Century Gothic"/>
            </a:endParaRPr>
          </a:p>
        </p:txBody>
      </p:sp>
      <p:sp>
        <p:nvSpPr>
          <p:cNvPr id="127" name="Google Shape;127;p10"/>
          <p:cNvSpPr txBox="1"/>
          <p:nvPr/>
        </p:nvSpPr>
        <p:spPr>
          <a:xfrm>
            <a:off x="205425" y="707100"/>
            <a:ext cx="8699100" cy="372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4800">
              <a:solidFill>
                <a:srgbClr val="FFFFFF"/>
              </a:solidFill>
              <a:latin typeface="Century Gothic"/>
              <a:ea typeface="Century Gothic"/>
              <a:cs typeface="Century Gothic"/>
              <a:sym typeface="Century Gothic"/>
            </a:endParaRPr>
          </a:p>
        </p:txBody>
      </p:sp>
      <p:sp>
        <p:nvSpPr>
          <p:cNvPr id="128" name="Google Shape;128;p10"/>
          <p:cNvSpPr/>
          <p:nvPr/>
        </p:nvSpPr>
        <p:spPr>
          <a:xfrm>
            <a:off x="205425" y="4742658"/>
            <a:ext cx="863617" cy="235758"/>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3">
              <a:alphaModFix/>
            </a:blip>
            <a:stretch>
              <a:fillRect t="-36758" b="-36737"/>
            </a:stretch>
          </a:blipFill>
          <a:ln>
            <a:noFill/>
          </a:ln>
        </p:spPr>
      </p:sp>
      <p:pic>
        <p:nvPicPr>
          <p:cNvPr id="129" name="Google Shape;129;p10"/>
          <p:cNvPicPr preferRelativeResize="0"/>
          <p:nvPr/>
        </p:nvPicPr>
        <p:blipFill rotWithShape="1">
          <a:blip r:embed="rId4">
            <a:alphaModFix/>
          </a:blip>
          <a:srcRect/>
          <a:stretch/>
        </p:blipFill>
        <p:spPr>
          <a:xfrm>
            <a:off x="205425" y="4816019"/>
            <a:ext cx="595602" cy="162631"/>
          </a:xfrm>
          <a:prstGeom prst="rect">
            <a:avLst/>
          </a:prstGeom>
          <a:noFill/>
          <a:ln>
            <a:noFill/>
          </a:ln>
        </p:spPr>
      </p:pic>
      <p:sp>
        <p:nvSpPr>
          <p:cNvPr id="130" name="Google Shape;130;p10"/>
          <p:cNvSpPr/>
          <p:nvPr/>
        </p:nvSpPr>
        <p:spPr>
          <a:xfrm>
            <a:off x="205425" y="4742658"/>
            <a:ext cx="863617" cy="235758"/>
          </a:xfrm>
          <a:custGeom>
            <a:avLst/>
            <a:gdLst/>
            <a:ahLst/>
            <a:cxnLst/>
            <a:rect l="l" t="t" r="r" b="b"/>
            <a:pathLst>
              <a:path w="794131" h="216789" extrusionOk="0">
                <a:moveTo>
                  <a:pt x="0" y="0"/>
                </a:moveTo>
                <a:lnTo>
                  <a:pt x="0" y="216789"/>
                </a:lnTo>
                <a:lnTo>
                  <a:pt x="794131" y="216789"/>
                </a:lnTo>
                <a:lnTo>
                  <a:pt x="794131" y="0"/>
                </a:lnTo>
                <a:close/>
              </a:path>
            </a:pathLst>
          </a:custGeom>
          <a:blipFill rotWithShape="1">
            <a:blip r:embed="rId3">
              <a:alphaModFix/>
            </a:blip>
            <a:stretch>
              <a:fillRect t="-36758" b="-36737"/>
            </a:stretch>
          </a:blipFill>
          <a:ln>
            <a:noFill/>
          </a:ln>
        </p:spPr>
      </p:sp>
      <p:pic>
        <p:nvPicPr>
          <p:cNvPr id="131" name="Google Shape;131;p10"/>
          <p:cNvPicPr preferRelativeResize="0"/>
          <p:nvPr/>
        </p:nvPicPr>
        <p:blipFill rotWithShape="1">
          <a:blip r:embed="rId2">
            <a:alphaModFix/>
          </a:blip>
          <a:srcRect/>
          <a:stretch/>
        </p:blipFill>
        <p:spPr>
          <a:xfrm>
            <a:off x="205425" y="707100"/>
            <a:ext cx="7266299" cy="3729301"/>
          </a:xfrm>
          <a:prstGeom prst="rect">
            <a:avLst/>
          </a:prstGeom>
          <a:noFill/>
          <a:ln>
            <a:noFill/>
          </a:ln>
        </p:spPr>
      </p:pic>
      <p:sp>
        <p:nvSpPr>
          <p:cNvPr id="132" name="Google Shape;132;p10"/>
          <p:cNvSpPr/>
          <p:nvPr/>
        </p:nvSpPr>
        <p:spPr>
          <a:xfrm rot="5400000">
            <a:off x="6564004" y="-728701"/>
            <a:ext cx="864586" cy="4295407"/>
          </a:xfrm>
          <a:custGeom>
            <a:avLst/>
            <a:gdLst/>
            <a:ahLst/>
            <a:cxnLst/>
            <a:rect l="l" t="t" r="r" b="b"/>
            <a:pathLst>
              <a:path w="585168" h="2907213" extrusionOk="0">
                <a:moveTo>
                  <a:pt x="0" y="0"/>
                </a:moveTo>
                <a:lnTo>
                  <a:pt x="585168" y="0"/>
                </a:lnTo>
                <a:lnTo>
                  <a:pt x="585168" y="2907213"/>
                </a:lnTo>
                <a:lnTo>
                  <a:pt x="0" y="2907213"/>
                </a:lnTo>
                <a:close/>
              </a:path>
            </a:pathLst>
          </a:custGeom>
          <a:solidFill>
            <a:srgbClr val="FF6E47"/>
          </a:solidFill>
          <a:ln>
            <a:noFill/>
          </a:ln>
        </p:spPr>
      </p:sp>
      <p:sp>
        <p:nvSpPr>
          <p:cNvPr id="133" name="Google Shape;133;p10"/>
          <p:cNvSpPr/>
          <p:nvPr/>
        </p:nvSpPr>
        <p:spPr>
          <a:xfrm rot="5400000">
            <a:off x="1559470" y="1728377"/>
            <a:ext cx="864586" cy="3980282"/>
          </a:xfrm>
          <a:custGeom>
            <a:avLst/>
            <a:gdLst/>
            <a:ahLst/>
            <a:cxnLst/>
            <a:rect l="l" t="t" r="r" b="b"/>
            <a:pathLst>
              <a:path w="585168" h="2693930" extrusionOk="0">
                <a:moveTo>
                  <a:pt x="0" y="0"/>
                </a:moveTo>
                <a:lnTo>
                  <a:pt x="585168" y="0"/>
                </a:lnTo>
                <a:lnTo>
                  <a:pt x="585168" y="2693930"/>
                </a:lnTo>
                <a:lnTo>
                  <a:pt x="0" y="2693930"/>
                </a:lnTo>
                <a:close/>
              </a:path>
            </a:pathLst>
          </a:custGeom>
          <a:solidFill>
            <a:srgbClr val="FF6E47"/>
          </a:solidFill>
          <a:ln>
            <a:noFill/>
          </a:ln>
        </p:spPr>
      </p:sp>
      <p:sp>
        <p:nvSpPr>
          <p:cNvPr id="134" name="Google Shape;134;p10"/>
          <p:cNvSpPr/>
          <p:nvPr/>
        </p:nvSpPr>
        <p:spPr>
          <a:xfrm rot="5400000">
            <a:off x="3988893" y="3292538"/>
            <a:ext cx="857250" cy="85587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sp>
        <p:nvSpPr>
          <p:cNvPr id="135" name="Google Shape;135;p10"/>
          <p:cNvSpPr/>
          <p:nvPr/>
        </p:nvSpPr>
        <p:spPr>
          <a:xfrm rot="-5400000">
            <a:off x="3981205" y="980607"/>
            <a:ext cx="873125" cy="87172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sp>
        <p:nvSpPr>
          <p:cNvPr id="136" name="Google Shape;136;p10"/>
          <p:cNvSpPr/>
          <p:nvPr/>
        </p:nvSpPr>
        <p:spPr>
          <a:xfrm>
            <a:off x="3981903" y="1853034"/>
            <a:ext cx="864586" cy="1438231"/>
          </a:xfrm>
          <a:custGeom>
            <a:avLst/>
            <a:gdLst/>
            <a:ahLst/>
            <a:cxnLst/>
            <a:rect l="l" t="t" r="r" b="b"/>
            <a:pathLst>
              <a:path w="585168" h="973422" extrusionOk="0">
                <a:moveTo>
                  <a:pt x="0" y="0"/>
                </a:moveTo>
                <a:lnTo>
                  <a:pt x="585168" y="0"/>
                </a:lnTo>
                <a:lnTo>
                  <a:pt x="585168" y="973422"/>
                </a:lnTo>
                <a:lnTo>
                  <a:pt x="0" y="973422"/>
                </a:lnTo>
                <a:close/>
              </a:path>
            </a:pathLst>
          </a:custGeom>
          <a:solidFill>
            <a:srgbClr val="FFFFFF"/>
          </a:solidFill>
          <a:ln>
            <a:noFill/>
          </a:ln>
        </p:spPr>
      </p:sp>
      <p:sp>
        <p:nvSpPr>
          <p:cNvPr id="137" name="Google Shape;137;p10"/>
          <p:cNvSpPr/>
          <p:nvPr/>
        </p:nvSpPr>
        <p:spPr>
          <a:xfrm rot="5400000">
            <a:off x="3916511" y="3292538"/>
            <a:ext cx="857250" cy="85587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sp>
        <p:nvSpPr>
          <p:cNvPr id="138" name="Google Shape;138;p10"/>
          <p:cNvSpPr/>
          <p:nvPr/>
        </p:nvSpPr>
        <p:spPr>
          <a:xfrm rot="-5400000">
            <a:off x="4056062" y="979222"/>
            <a:ext cx="873125" cy="871728"/>
          </a:xfrm>
          <a:custGeom>
            <a:avLst/>
            <a:gdLst/>
            <a:ahLst/>
            <a:cxnLst/>
            <a:rect l="l" t="t" r="r" b="b"/>
            <a:pathLst>
              <a:path w="6350000" h="6339840" extrusionOk="0">
                <a:moveTo>
                  <a:pt x="6350000" y="6339840"/>
                </a:moveTo>
                <a:lnTo>
                  <a:pt x="0" y="6339840"/>
                </a:lnTo>
                <a:lnTo>
                  <a:pt x="0" y="0"/>
                </a:lnTo>
                <a:lnTo>
                  <a:pt x="6350000" y="6339840"/>
                </a:lnTo>
                <a:close/>
              </a:path>
            </a:pathLst>
          </a:custGeom>
          <a:solidFill>
            <a:srgbClr val="FF6E47"/>
          </a:solidFill>
          <a:ln>
            <a:noFill/>
          </a:ln>
        </p:spPr>
      </p:sp>
      <p:pic>
        <p:nvPicPr>
          <p:cNvPr id="139" name="Google Shape;139;p10"/>
          <p:cNvPicPr preferRelativeResize="0"/>
          <p:nvPr/>
        </p:nvPicPr>
        <p:blipFill rotWithShape="1">
          <a:blip r:embed="rId2">
            <a:alphaModFix/>
          </a:blip>
          <a:srcRect/>
          <a:stretch/>
        </p:blipFill>
        <p:spPr>
          <a:xfrm>
            <a:off x="205425" y="707100"/>
            <a:ext cx="7266299" cy="3729301"/>
          </a:xfrm>
          <a:prstGeom prst="rect">
            <a:avLst/>
          </a:prstGeom>
          <a:noFill/>
          <a:ln>
            <a:noFill/>
          </a:ln>
        </p:spPr>
      </p:pic>
      <p:sp>
        <p:nvSpPr>
          <p:cNvPr id="140" name="Google Shape;140;p10"/>
          <p:cNvSpPr txBox="1"/>
          <p:nvPr/>
        </p:nvSpPr>
        <p:spPr>
          <a:xfrm>
            <a:off x="205425" y="176575"/>
            <a:ext cx="8699100" cy="32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chemeClr val="dk1"/>
              </a:solidFill>
              <a:latin typeface="Century Gothic"/>
              <a:ea typeface="Century Gothic"/>
              <a:cs typeface="Century Gothic"/>
              <a:sym typeface="Century Gothic"/>
            </a:endParaRPr>
          </a:p>
        </p:txBody>
      </p:sp>
      <p:sp>
        <p:nvSpPr>
          <p:cNvPr id="141" name="Google Shape;141;p10"/>
          <p:cNvSpPr txBox="1"/>
          <p:nvPr/>
        </p:nvSpPr>
        <p:spPr>
          <a:xfrm>
            <a:off x="205425" y="707100"/>
            <a:ext cx="8699100" cy="372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4800">
              <a:solidFill>
                <a:schemeClr val="dk1"/>
              </a:solidFill>
              <a:latin typeface="Century Gothic"/>
              <a:ea typeface="Century Gothic"/>
              <a:cs typeface="Century Gothic"/>
              <a:sym typeface="Century Gothic"/>
            </a:endParaRPr>
          </a:p>
        </p:txBody>
      </p:sp>
      <p:sp>
        <p:nvSpPr>
          <p:cNvPr id="142" name="Google Shape;142;p10"/>
          <p:cNvSpPr txBox="1">
            <a:spLocks noGrp="1"/>
          </p:cNvSpPr>
          <p:nvPr>
            <p:ph type="subTitle" idx="1"/>
          </p:nvPr>
        </p:nvSpPr>
        <p:spPr>
          <a:xfrm>
            <a:off x="219675" y="178475"/>
            <a:ext cx="8699100" cy="315900"/>
          </a:xfrm>
          <a:prstGeom prst="rect">
            <a:avLst/>
          </a:prstGeom>
        </p:spPr>
        <p:txBody>
          <a:bodyPr spcFirstLastPara="1" wrap="square" lIns="91425" tIns="45700" rIns="91425" bIns="45700" anchor="t" anchorCtr="0">
            <a:normAutofit/>
          </a:bodyPr>
          <a:lstStyle>
            <a:lvl1pPr lvl="0" rtl="0">
              <a:spcBef>
                <a:spcPts val="640"/>
              </a:spcBef>
              <a:spcAft>
                <a:spcPts val="0"/>
              </a:spcAft>
              <a:buClr>
                <a:schemeClr val="lt1"/>
              </a:buClr>
              <a:buSzPts val="1800"/>
              <a:buFont typeface="Century Gothic"/>
              <a:buNone/>
              <a:defRPr sz="1800">
                <a:solidFill>
                  <a:schemeClr val="lt1"/>
                </a:solidFill>
                <a:latin typeface="Century Gothic"/>
                <a:ea typeface="Century Gothic"/>
                <a:cs typeface="Century Gothic"/>
                <a:sym typeface="Century Gothic"/>
              </a:defRPr>
            </a:lvl1pPr>
            <a:lvl2pPr lvl="1" rtl="0">
              <a:spcBef>
                <a:spcPts val="560"/>
              </a:spcBef>
              <a:spcAft>
                <a:spcPts val="0"/>
              </a:spcAft>
              <a:buClr>
                <a:schemeClr val="lt1"/>
              </a:buClr>
              <a:buSzPts val="2800"/>
              <a:buNone/>
              <a:defRPr>
                <a:solidFill>
                  <a:schemeClr val="lt1"/>
                </a:solidFill>
              </a:defRPr>
            </a:lvl2pPr>
            <a:lvl3pPr lvl="2" rtl="0">
              <a:spcBef>
                <a:spcPts val="480"/>
              </a:spcBef>
              <a:spcAft>
                <a:spcPts val="0"/>
              </a:spcAft>
              <a:buClr>
                <a:schemeClr val="lt1"/>
              </a:buClr>
              <a:buSzPts val="2400"/>
              <a:buNone/>
              <a:defRPr>
                <a:solidFill>
                  <a:schemeClr val="lt1"/>
                </a:solidFill>
              </a:defRPr>
            </a:lvl3pPr>
            <a:lvl4pPr lvl="3" rtl="0">
              <a:spcBef>
                <a:spcPts val="400"/>
              </a:spcBef>
              <a:spcAft>
                <a:spcPts val="0"/>
              </a:spcAft>
              <a:buClr>
                <a:schemeClr val="lt1"/>
              </a:buClr>
              <a:buSzPts val="2000"/>
              <a:buNone/>
              <a:defRPr>
                <a:solidFill>
                  <a:schemeClr val="lt1"/>
                </a:solidFill>
              </a:defRPr>
            </a:lvl4pPr>
            <a:lvl5pPr lvl="4" rtl="0">
              <a:spcBef>
                <a:spcPts val="400"/>
              </a:spcBef>
              <a:spcAft>
                <a:spcPts val="0"/>
              </a:spcAft>
              <a:buClr>
                <a:schemeClr val="lt1"/>
              </a:buClr>
              <a:buSzPts val="2000"/>
              <a:buNone/>
              <a:defRPr>
                <a:solidFill>
                  <a:schemeClr val="lt1"/>
                </a:solidFill>
              </a:defRPr>
            </a:lvl5pPr>
            <a:lvl6pPr lvl="5" rtl="0">
              <a:spcBef>
                <a:spcPts val="400"/>
              </a:spcBef>
              <a:spcAft>
                <a:spcPts val="0"/>
              </a:spcAft>
              <a:buClr>
                <a:schemeClr val="lt1"/>
              </a:buClr>
              <a:buSzPts val="2000"/>
              <a:buNone/>
              <a:defRPr>
                <a:solidFill>
                  <a:schemeClr val="lt1"/>
                </a:solidFill>
              </a:defRPr>
            </a:lvl6pPr>
            <a:lvl7pPr lvl="6" rtl="0">
              <a:spcBef>
                <a:spcPts val="400"/>
              </a:spcBef>
              <a:spcAft>
                <a:spcPts val="0"/>
              </a:spcAft>
              <a:buClr>
                <a:schemeClr val="lt1"/>
              </a:buClr>
              <a:buSzPts val="2000"/>
              <a:buNone/>
              <a:defRPr>
                <a:solidFill>
                  <a:schemeClr val="lt1"/>
                </a:solidFill>
              </a:defRPr>
            </a:lvl7pPr>
            <a:lvl8pPr lvl="7" rtl="0">
              <a:spcBef>
                <a:spcPts val="400"/>
              </a:spcBef>
              <a:spcAft>
                <a:spcPts val="0"/>
              </a:spcAft>
              <a:buClr>
                <a:schemeClr val="lt1"/>
              </a:buClr>
              <a:buSzPts val="2000"/>
              <a:buNone/>
              <a:defRPr>
                <a:solidFill>
                  <a:schemeClr val="lt1"/>
                </a:solidFill>
              </a:defRPr>
            </a:lvl8pPr>
            <a:lvl9pPr lvl="8" rtl="0">
              <a:spcBef>
                <a:spcPts val="400"/>
              </a:spcBef>
              <a:spcAft>
                <a:spcPts val="0"/>
              </a:spcAft>
              <a:buClr>
                <a:schemeClr val="lt1"/>
              </a:buClr>
              <a:buSzPts val="2000"/>
              <a:buNone/>
              <a:defRPr>
                <a:solidFill>
                  <a:schemeClr val="lt1"/>
                </a:solidFill>
              </a:defRPr>
            </a:lvl9pPr>
          </a:lstStyle>
          <a:p>
            <a:endParaRPr/>
          </a:p>
        </p:txBody>
      </p:sp>
      <p:sp>
        <p:nvSpPr>
          <p:cNvPr id="143" name="Google Shape;143;p10"/>
          <p:cNvSpPr txBox="1">
            <a:spLocks noGrp="1"/>
          </p:cNvSpPr>
          <p:nvPr>
            <p:ph type="body" idx="2"/>
          </p:nvPr>
        </p:nvSpPr>
        <p:spPr>
          <a:xfrm>
            <a:off x="205950" y="727675"/>
            <a:ext cx="8699100" cy="37293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Clr>
                <a:schemeClr val="lt1"/>
              </a:buClr>
              <a:buSzPts val="1800"/>
              <a:buFont typeface="Century Gothic"/>
              <a:buChar char="•"/>
              <a:defRPr sz="1800">
                <a:solidFill>
                  <a:schemeClr val="lt1"/>
                </a:solidFill>
                <a:latin typeface="Century Gothic"/>
                <a:ea typeface="Century Gothic"/>
                <a:cs typeface="Century Gothic"/>
                <a:sym typeface="Century Gothic"/>
              </a:defRPr>
            </a:lvl1pPr>
            <a:lvl2pPr marL="914400" lvl="1" indent="-342900" rtl="0">
              <a:spcBef>
                <a:spcPts val="560"/>
              </a:spcBef>
              <a:spcAft>
                <a:spcPts val="0"/>
              </a:spcAft>
              <a:buClr>
                <a:schemeClr val="lt1"/>
              </a:buClr>
              <a:buSzPts val="1800"/>
              <a:buFont typeface="Century Gothic"/>
              <a:buChar char="–"/>
              <a:defRPr sz="1800">
                <a:solidFill>
                  <a:schemeClr val="lt1"/>
                </a:solidFill>
                <a:latin typeface="Century Gothic"/>
                <a:ea typeface="Century Gothic"/>
                <a:cs typeface="Century Gothic"/>
                <a:sym typeface="Century Gothic"/>
              </a:defRPr>
            </a:lvl2pPr>
            <a:lvl3pPr marL="1371600" lvl="2" indent="-342900" rtl="0">
              <a:spcBef>
                <a:spcPts val="480"/>
              </a:spcBef>
              <a:spcAft>
                <a:spcPts val="0"/>
              </a:spcAft>
              <a:buClr>
                <a:schemeClr val="lt1"/>
              </a:buClr>
              <a:buSzPts val="1800"/>
              <a:buFont typeface="Century Gothic"/>
              <a:buChar char="•"/>
              <a:defRPr sz="1800">
                <a:solidFill>
                  <a:schemeClr val="lt1"/>
                </a:solidFill>
                <a:latin typeface="Century Gothic"/>
                <a:ea typeface="Century Gothic"/>
                <a:cs typeface="Century Gothic"/>
                <a:sym typeface="Century Gothic"/>
              </a:defRPr>
            </a:lvl3pPr>
            <a:lvl4pPr marL="1828800" lvl="3" indent="-342900" rtl="0">
              <a:spcBef>
                <a:spcPts val="400"/>
              </a:spcBef>
              <a:spcAft>
                <a:spcPts val="0"/>
              </a:spcAft>
              <a:buClr>
                <a:schemeClr val="lt1"/>
              </a:buClr>
              <a:buSzPts val="1800"/>
              <a:buFont typeface="Century Gothic"/>
              <a:buChar char="–"/>
              <a:defRPr sz="1800">
                <a:solidFill>
                  <a:schemeClr val="lt1"/>
                </a:solidFill>
                <a:latin typeface="Century Gothic"/>
                <a:ea typeface="Century Gothic"/>
                <a:cs typeface="Century Gothic"/>
                <a:sym typeface="Century Gothic"/>
              </a:defRPr>
            </a:lvl4pPr>
            <a:lvl5pPr marL="2286000" lvl="4" indent="-342900" rtl="0">
              <a:spcBef>
                <a:spcPts val="400"/>
              </a:spcBef>
              <a:spcAft>
                <a:spcPts val="0"/>
              </a:spcAft>
              <a:buClr>
                <a:schemeClr val="lt1"/>
              </a:buClr>
              <a:buSzPts val="1800"/>
              <a:buFont typeface="Century Gothic"/>
              <a:buChar char="»"/>
              <a:defRPr sz="1800">
                <a:solidFill>
                  <a:schemeClr val="lt1"/>
                </a:solidFill>
                <a:latin typeface="Century Gothic"/>
                <a:ea typeface="Century Gothic"/>
                <a:cs typeface="Century Gothic"/>
                <a:sym typeface="Century Gothic"/>
              </a:defRPr>
            </a:lvl5pPr>
            <a:lvl6pPr marL="2743200" lvl="5" indent="-342900" rtl="0">
              <a:spcBef>
                <a:spcPts val="400"/>
              </a:spcBef>
              <a:spcAft>
                <a:spcPts val="0"/>
              </a:spcAft>
              <a:buClr>
                <a:schemeClr val="lt1"/>
              </a:buClr>
              <a:buSzPts val="1800"/>
              <a:buFont typeface="Century Gothic"/>
              <a:buChar char="•"/>
              <a:defRPr sz="1800">
                <a:solidFill>
                  <a:schemeClr val="lt1"/>
                </a:solidFill>
                <a:latin typeface="Century Gothic"/>
                <a:ea typeface="Century Gothic"/>
                <a:cs typeface="Century Gothic"/>
                <a:sym typeface="Century Gothic"/>
              </a:defRPr>
            </a:lvl6pPr>
            <a:lvl7pPr marL="3200400" lvl="6" indent="-342900" rtl="0">
              <a:spcBef>
                <a:spcPts val="400"/>
              </a:spcBef>
              <a:spcAft>
                <a:spcPts val="0"/>
              </a:spcAft>
              <a:buClr>
                <a:schemeClr val="lt1"/>
              </a:buClr>
              <a:buSzPts val="1800"/>
              <a:buFont typeface="Century Gothic"/>
              <a:buChar char="•"/>
              <a:defRPr sz="1800">
                <a:solidFill>
                  <a:schemeClr val="lt1"/>
                </a:solidFill>
                <a:latin typeface="Century Gothic"/>
                <a:ea typeface="Century Gothic"/>
                <a:cs typeface="Century Gothic"/>
                <a:sym typeface="Century Gothic"/>
              </a:defRPr>
            </a:lvl7pPr>
            <a:lvl8pPr marL="3657600" lvl="7" indent="-342900" rtl="0">
              <a:spcBef>
                <a:spcPts val="400"/>
              </a:spcBef>
              <a:spcAft>
                <a:spcPts val="0"/>
              </a:spcAft>
              <a:buClr>
                <a:schemeClr val="lt1"/>
              </a:buClr>
              <a:buSzPts val="1800"/>
              <a:buFont typeface="Century Gothic"/>
              <a:buChar char="•"/>
              <a:defRPr sz="1800">
                <a:solidFill>
                  <a:schemeClr val="lt1"/>
                </a:solidFill>
                <a:latin typeface="Century Gothic"/>
                <a:ea typeface="Century Gothic"/>
                <a:cs typeface="Century Gothic"/>
                <a:sym typeface="Century Gothic"/>
              </a:defRPr>
            </a:lvl8pPr>
            <a:lvl9pPr marL="4114800" lvl="8" indent="-342900" rtl="0">
              <a:spcBef>
                <a:spcPts val="400"/>
              </a:spcBef>
              <a:spcAft>
                <a:spcPts val="0"/>
              </a:spcAft>
              <a:buClr>
                <a:schemeClr val="lt1"/>
              </a:buClr>
              <a:buSzPts val="1800"/>
              <a:buFont typeface="Century Gothic"/>
              <a:buChar char="•"/>
              <a:defRPr sz="1800">
                <a:solidFill>
                  <a:schemeClr val="lt1"/>
                </a:solidFill>
                <a:latin typeface="Century Gothic"/>
                <a:ea typeface="Century Gothic"/>
                <a:cs typeface="Century Gothic"/>
                <a:sym typeface="Century Gothic"/>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4" r:id="rId11"/>
    <p:sldLayoutId id="2147483665" r:id="rId12"/>
    <p:sldLayoutId id="2147483667" r:id="rId13"/>
    <p:sldLayoutId id="2147483668" r:id="rId14"/>
    <p:sldLayoutId id="2147483670" r:id="rId15"/>
    <p:sldLayoutId id="2147483672" r:id="rId16"/>
    <p:sldLayoutId id="2147483674" r:id="rId17"/>
    <p:sldLayoutId id="2147483676" r:id="rId18"/>
    <p:sldLayoutId id="2147483677" r:id="rId19"/>
    <p:sldLayoutId id="2147483678" r:id="rId20"/>
    <p:sldLayoutId id="2147483680" r:id="rId21"/>
    <p:sldLayoutId id="2147483681" r:id="rId22"/>
    <p:sldLayoutId id="2147483682"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l.acm.org/doi/proceedings/10.1145/3064663"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dl.acm.org/doi/10.1145/3064663.3064798"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datajournalism.com/read/longreads/lets-get-physical-how-to-represent-data-through-touch"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46.jpg"/><Relationship Id="rId4" Type="http://schemas.openxmlformats.org/officeDocument/2006/relationships/hyperlink" Target="http://www.youtube.com/watch?v=Z162S3vQWHc"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9.jp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69"/>
          <p:cNvSpPr txBox="1">
            <a:spLocks noGrp="1"/>
          </p:cNvSpPr>
          <p:nvPr>
            <p:ph type="title"/>
          </p:nvPr>
        </p:nvSpPr>
        <p:spPr>
          <a:xfrm>
            <a:off x="1839111" y="2491400"/>
            <a:ext cx="4279055" cy="468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SzPts val="990"/>
              <a:buNone/>
            </a:pPr>
            <a:r>
              <a:rPr lang="en-GB" sz="2400" b="1" dirty="0"/>
              <a:t>Data Physicalisation</a:t>
            </a:r>
            <a:endParaRPr sz="2400" b="1" dirty="0"/>
          </a:p>
        </p:txBody>
      </p:sp>
      <p:sp>
        <p:nvSpPr>
          <p:cNvPr id="1031" name="Google Shape;1031;p69"/>
          <p:cNvSpPr txBox="1">
            <a:spLocks noGrp="1"/>
          </p:cNvSpPr>
          <p:nvPr>
            <p:ph type="title"/>
          </p:nvPr>
        </p:nvSpPr>
        <p:spPr>
          <a:xfrm>
            <a:off x="-60500" y="3649850"/>
            <a:ext cx="3240900" cy="4683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GB" sz="1700" dirty="0"/>
              <a:t>March 2023</a:t>
            </a:r>
            <a:endParaRPr sz="1700" dirty="0"/>
          </a:p>
        </p:txBody>
      </p:sp>
      <p:sp>
        <p:nvSpPr>
          <p:cNvPr id="5" name="TextBox 4">
            <a:extLst>
              <a:ext uri="{FF2B5EF4-FFF2-40B4-BE49-F238E27FC236}">
                <a16:creationId xmlns:a16="http://schemas.microsoft.com/office/drawing/2014/main" id="{02F1D312-88A8-BAC0-FEDA-8C8883CACB6F}"/>
              </a:ext>
            </a:extLst>
          </p:cNvPr>
          <p:cNvSpPr txBox="1"/>
          <p:nvPr/>
        </p:nvSpPr>
        <p:spPr>
          <a:xfrm>
            <a:off x="4270663" y="3892313"/>
            <a:ext cx="4634344" cy="861774"/>
          </a:xfrm>
          <a:prstGeom prst="rect">
            <a:avLst/>
          </a:prstGeom>
          <a:noFill/>
        </p:spPr>
        <p:txBody>
          <a:bodyPr wrap="square">
            <a:spAutoFit/>
          </a:bodyPr>
          <a:lstStyle/>
          <a:p>
            <a:pPr rtl="0">
              <a:spcBef>
                <a:spcPts val="0"/>
              </a:spcBef>
              <a:spcAft>
                <a:spcPts val="0"/>
              </a:spcAft>
            </a:pPr>
            <a:r>
              <a:rPr lang="en-GB" sz="1000" b="0" i="1" u="none" strike="noStrike" dirty="0">
                <a:solidFill>
                  <a:srgbClr val="666666"/>
                </a:solidFill>
                <a:effectLst/>
                <a:latin typeface="Century Gothic" panose="020B0502020202020204" pitchFamily="34" charset="0"/>
              </a:rPr>
              <a:t>This workshop was adapted from the content published by </a:t>
            </a:r>
            <a:r>
              <a:rPr lang="en-GB" sz="1000" b="0" i="1" u="none" strike="noStrike" dirty="0" err="1">
                <a:solidFill>
                  <a:srgbClr val="666666"/>
                </a:solidFill>
                <a:effectLst/>
                <a:latin typeface="Century Gothic" panose="020B0502020202020204" pitchFamily="34" charset="0"/>
              </a:rPr>
              <a:t>Dr.</a:t>
            </a:r>
            <a:r>
              <a:rPr lang="en-GB" sz="1000" b="0" i="1" u="none" strike="noStrike" dirty="0">
                <a:solidFill>
                  <a:srgbClr val="666666"/>
                </a:solidFill>
                <a:effectLst/>
                <a:latin typeface="Century Gothic" panose="020B0502020202020204" pitchFamily="34" charset="0"/>
              </a:rPr>
              <a:t> Samuel Huron et al in the </a:t>
            </a:r>
            <a:r>
              <a:rPr lang="en-GB" sz="1000" b="0" i="1" u="none" strike="noStrike" dirty="0">
                <a:solidFill>
                  <a:srgbClr val="666666"/>
                </a:solidFill>
                <a:effectLst/>
                <a:latin typeface="Century Gothic" panose="020B0502020202020204" pitchFamily="34" charset="0"/>
                <a:hlinkClick r:id="rId3"/>
              </a:rPr>
              <a:t>Proceedings of the 2017 Conference on Designing Interactive Systems</a:t>
            </a:r>
            <a:r>
              <a:rPr lang="en-GB" sz="1000" b="0" i="0" u="none" strike="noStrike" dirty="0">
                <a:solidFill>
                  <a:srgbClr val="666666"/>
                </a:solidFill>
                <a:effectLst/>
                <a:latin typeface="Century Gothic" panose="020B0502020202020204" pitchFamily="34" charset="0"/>
              </a:rPr>
              <a:t> published </a:t>
            </a:r>
            <a:r>
              <a:rPr lang="en-GB" sz="1000" b="0" i="0" u="sng" strike="noStrike" dirty="0">
                <a:solidFill>
                  <a:srgbClr val="1155CC"/>
                </a:solidFill>
                <a:effectLst/>
                <a:latin typeface="Century Gothic" panose="020B0502020202020204" pitchFamily="34" charset="0"/>
                <a:hlinkClick r:id="rId4"/>
              </a:rPr>
              <a:t>here</a:t>
            </a:r>
            <a:endParaRPr lang="en-GB" sz="1000" b="0" dirty="0">
              <a:effectLst/>
            </a:endParaRPr>
          </a:p>
          <a:p>
            <a:br>
              <a:rPr lang="en-GB" sz="1000" dirty="0"/>
            </a:b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115"/>
          <p:cNvSpPr txBox="1">
            <a:spLocks noGrp="1"/>
          </p:cNvSpPr>
          <p:nvPr>
            <p:ph type="subTitle" idx="1"/>
          </p:nvPr>
        </p:nvSpPr>
        <p:spPr>
          <a:xfrm>
            <a:off x="2430150" y="96100"/>
            <a:ext cx="6600300" cy="326100"/>
          </a:xfrm>
          <a:prstGeom prst="rect">
            <a:avLst/>
          </a:prstGeom>
        </p:spPr>
        <p:txBody>
          <a:bodyPr spcFirstLastPara="1" wrap="square" lIns="91425" tIns="45700" rIns="91425" bIns="45700" anchor="t" anchorCtr="0">
            <a:noAutofit/>
          </a:bodyPr>
          <a:lstStyle/>
          <a:p>
            <a:pPr marL="0" lvl="0" indent="0" algn="l" rtl="0">
              <a:lnSpc>
                <a:spcPct val="115000"/>
              </a:lnSpc>
              <a:spcBef>
                <a:spcPts val="640"/>
              </a:spcBef>
              <a:spcAft>
                <a:spcPts val="0"/>
              </a:spcAft>
              <a:buNone/>
            </a:pPr>
            <a:r>
              <a:rPr lang="en-GB" sz="2000" b="1"/>
              <a:t>Prizes!</a:t>
            </a:r>
            <a:endParaRPr sz="2000" b="1"/>
          </a:p>
        </p:txBody>
      </p:sp>
      <p:sp>
        <p:nvSpPr>
          <p:cNvPr id="1454" name="Google Shape;1454;p115"/>
          <p:cNvSpPr txBox="1">
            <a:spLocks noGrp="1"/>
          </p:cNvSpPr>
          <p:nvPr>
            <p:ph type="body" idx="2"/>
          </p:nvPr>
        </p:nvSpPr>
        <p:spPr>
          <a:xfrm>
            <a:off x="2416425" y="631575"/>
            <a:ext cx="6600300" cy="2261700"/>
          </a:xfrm>
          <a:prstGeom prst="rect">
            <a:avLst/>
          </a:prstGeom>
        </p:spPr>
        <p:txBody>
          <a:bodyPr spcFirstLastPara="1" wrap="square" lIns="91425" tIns="45700" rIns="91425" bIns="45700" anchor="t" anchorCtr="0">
            <a:noAutofit/>
          </a:bodyPr>
          <a:lstStyle/>
          <a:p>
            <a:pPr marL="0" lvl="0" indent="0" algn="l" rtl="0">
              <a:lnSpc>
                <a:spcPct val="115000"/>
              </a:lnSpc>
              <a:spcBef>
                <a:spcPts val="640"/>
              </a:spcBef>
              <a:spcAft>
                <a:spcPts val="0"/>
              </a:spcAft>
              <a:buNone/>
            </a:pPr>
            <a:r>
              <a:rPr lang="en-GB" sz="1900"/>
              <a:t>You will have ~5-10 minutes to walk around the room and </a:t>
            </a:r>
            <a:r>
              <a:rPr lang="en-GB" sz="1900" b="1"/>
              <a:t>p</a:t>
            </a:r>
            <a:r>
              <a:rPr lang="en-GB" b="1"/>
              <a:t>lace your vote</a:t>
            </a:r>
            <a:r>
              <a:rPr lang="en-GB"/>
              <a:t> by putting your </a:t>
            </a:r>
            <a:r>
              <a:rPr lang="en-GB" b="1"/>
              <a:t>sticky dot on the plaque</a:t>
            </a:r>
            <a:r>
              <a:rPr lang="en-GB"/>
              <a:t> of your chosen data physicalization winner for </a:t>
            </a:r>
            <a:r>
              <a:rPr lang="en-GB" b="1"/>
              <a:t>each category</a:t>
            </a:r>
            <a:r>
              <a:rPr lang="en-GB"/>
              <a:t>. The categories are:</a:t>
            </a:r>
            <a:endParaRPr/>
          </a:p>
          <a:p>
            <a:pPr marL="0" lvl="0" indent="0" algn="l" rtl="0">
              <a:lnSpc>
                <a:spcPct val="115000"/>
              </a:lnSpc>
              <a:spcBef>
                <a:spcPts val="640"/>
              </a:spcBef>
              <a:spcAft>
                <a:spcPts val="0"/>
              </a:spcAft>
              <a:buNone/>
            </a:pPr>
            <a:endParaRPr sz="1600"/>
          </a:p>
        </p:txBody>
      </p:sp>
      <p:sp>
        <p:nvSpPr>
          <p:cNvPr id="1455" name="Google Shape;1455;p115"/>
          <p:cNvSpPr txBox="1">
            <a:spLocks noGrp="1"/>
          </p:cNvSpPr>
          <p:nvPr>
            <p:ph type="subTitle" idx="3"/>
          </p:nvPr>
        </p:nvSpPr>
        <p:spPr>
          <a:xfrm>
            <a:off x="164750" y="96100"/>
            <a:ext cx="1987800" cy="45003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GB"/>
              <a:t>Presenting your Data Physicalizations</a:t>
            </a:r>
            <a:endParaRPr/>
          </a:p>
        </p:txBody>
      </p:sp>
      <p:sp>
        <p:nvSpPr>
          <p:cNvPr id="1456" name="Google Shape;1456;p115"/>
          <p:cNvSpPr txBox="1"/>
          <p:nvPr/>
        </p:nvSpPr>
        <p:spPr>
          <a:xfrm>
            <a:off x="2517825" y="2649475"/>
            <a:ext cx="6313200" cy="1417500"/>
          </a:xfrm>
          <a:prstGeom prst="rect">
            <a:avLst/>
          </a:prstGeom>
          <a:solidFill>
            <a:srgbClr val="EFEFEF"/>
          </a:solid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457200" lvl="0" indent="-342900" algn="l" rtl="0">
              <a:lnSpc>
                <a:spcPct val="115000"/>
              </a:lnSpc>
              <a:spcBef>
                <a:spcPts val="640"/>
              </a:spcBef>
              <a:spcAft>
                <a:spcPts val="0"/>
              </a:spcAft>
              <a:buClr>
                <a:schemeClr val="dk1"/>
              </a:buClr>
              <a:buSzPts val="1800"/>
              <a:buFont typeface="Century Gothic"/>
              <a:buChar char="●"/>
            </a:pPr>
            <a:r>
              <a:rPr lang="en-GB" sz="1800" i="1">
                <a:solidFill>
                  <a:schemeClr val="dk1"/>
                </a:solidFill>
                <a:latin typeface="Century Gothic"/>
                <a:ea typeface="Century Gothic"/>
                <a:cs typeface="Century Gothic"/>
                <a:sym typeface="Century Gothic"/>
              </a:rPr>
              <a:t>Most environmental use of materials - </a:t>
            </a:r>
            <a:r>
              <a:rPr lang="en-GB" sz="1800" b="1" i="1">
                <a:solidFill>
                  <a:schemeClr val="accent2"/>
                </a:solidFill>
                <a:latin typeface="Century Gothic"/>
                <a:ea typeface="Century Gothic"/>
                <a:cs typeface="Century Gothic"/>
                <a:sym typeface="Century Gothic"/>
              </a:rPr>
              <a:t>green dot</a:t>
            </a:r>
            <a:endParaRPr sz="1800" b="1" i="1">
              <a:solidFill>
                <a:schemeClr val="accent2"/>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Char char="●"/>
            </a:pPr>
            <a:r>
              <a:rPr lang="en-GB" sz="1800" i="1">
                <a:solidFill>
                  <a:schemeClr val="dk1"/>
                </a:solidFill>
                <a:latin typeface="Century Gothic"/>
                <a:ea typeface="Century Gothic"/>
                <a:cs typeface="Century Gothic"/>
                <a:sym typeface="Century Gothic"/>
              </a:rPr>
              <a:t>Most inventive approach - </a:t>
            </a:r>
            <a:r>
              <a:rPr lang="en-GB" sz="1800" b="1" i="1">
                <a:solidFill>
                  <a:schemeClr val="accent4"/>
                </a:solidFill>
                <a:latin typeface="Century Gothic"/>
                <a:ea typeface="Century Gothic"/>
                <a:cs typeface="Century Gothic"/>
                <a:sym typeface="Century Gothic"/>
              </a:rPr>
              <a:t>red dot</a:t>
            </a:r>
            <a:endParaRPr sz="1800" b="1" i="1">
              <a:solidFill>
                <a:schemeClr val="accent4"/>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Char char="●"/>
            </a:pPr>
            <a:r>
              <a:rPr lang="en-GB" sz="1800" i="1">
                <a:solidFill>
                  <a:schemeClr val="dk1"/>
                </a:solidFill>
                <a:latin typeface="Century Gothic"/>
                <a:ea typeface="Century Gothic"/>
                <a:cs typeface="Century Gothic"/>
                <a:sym typeface="Century Gothic"/>
              </a:rPr>
              <a:t>Best communicates a key Mission issue - </a:t>
            </a:r>
            <a:r>
              <a:rPr lang="en-GB" sz="1800" b="1" i="1">
                <a:solidFill>
                  <a:srgbClr val="FDB633"/>
                </a:solidFill>
                <a:latin typeface="Century Gothic"/>
                <a:ea typeface="Century Gothic"/>
                <a:cs typeface="Century Gothic"/>
                <a:sym typeface="Century Gothic"/>
              </a:rPr>
              <a:t>yellow dot</a:t>
            </a:r>
            <a:endParaRPr sz="1800" b="1" i="1">
              <a:solidFill>
                <a:srgbClr val="FDB633"/>
              </a:solidFill>
              <a:latin typeface="Century Gothic"/>
              <a:ea typeface="Century Gothic"/>
              <a:cs typeface="Century Gothic"/>
              <a:sym typeface="Century Gothic"/>
            </a:endParaRPr>
          </a:p>
          <a:p>
            <a:pPr marL="457200" lvl="0" indent="-342900" algn="l" rtl="0">
              <a:lnSpc>
                <a:spcPct val="115000"/>
              </a:lnSpc>
              <a:spcBef>
                <a:spcPts val="0"/>
              </a:spcBef>
              <a:spcAft>
                <a:spcPts val="0"/>
              </a:spcAft>
              <a:buClr>
                <a:schemeClr val="dk1"/>
              </a:buClr>
              <a:buSzPts val="1800"/>
              <a:buFont typeface="Century Gothic"/>
              <a:buChar char="●"/>
            </a:pPr>
            <a:r>
              <a:rPr lang="en-GB" sz="1800" i="1">
                <a:solidFill>
                  <a:schemeClr val="dk1"/>
                </a:solidFill>
                <a:latin typeface="Century Gothic"/>
                <a:ea typeface="Century Gothic"/>
                <a:cs typeface="Century Gothic"/>
                <a:sym typeface="Century Gothic"/>
              </a:rPr>
              <a:t>Most engaging content-wise - </a:t>
            </a:r>
            <a:r>
              <a:rPr lang="en-GB" sz="1800" b="1" i="1">
                <a:solidFill>
                  <a:schemeClr val="dk2"/>
                </a:solidFill>
                <a:latin typeface="Century Gothic"/>
                <a:ea typeface="Century Gothic"/>
                <a:cs typeface="Century Gothic"/>
                <a:sym typeface="Century Gothic"/>
              </a:rPr>
              <a:t>blue dot</a:t>
            </a:r>
            <a:endParaRPr sz="1800" b="1" i="1">
              <a:solidFill>
                <a:schemeClr val="accent3"/>
              </a:solidFill>
              <a:latin typeface="Century Gothic"/>
              <a:ea typeface="Century Gothic"/>
              <a:cs typeface="Century Gothic"/>
              <a:sym typeface="Century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76"/>
          <p:cNvSpPr txBox="1">
            <a:spLocks noGrp="1"/>
          </p:cNvSpPr>
          <p:nvPr>
            <p:ph type="body" idx="2"/>
          </p:nvPr>
        </p:nvSpPr>
        <p:spPr>
          <a:xfrm>
            <a:off x="2418025" y="-58250"/>
            <a:ext cx="6600300" cy="4073700"/>
          </a:xfrm>
          <a:prstGeom prst="rect">
            <a:avLst/>
          </a:prstGeom>
        </p:spPr>
        <p:txBody>
          <a:bodyPr spcFirstLastPara="1" wrap="square" lIns="91425" tIns="45700" rIns="91425" bIns="45700" anchor="t" anchorCtr="0">
            <a:normAutofit/>
          </a:bodyPr>
          <a:lstStyle/>
          <a:p>
            <a:pPr marL="0" lvl="0" indent="0" algn="ctr" rtl="0">
              <a:spcBef>
                <a:spcPts val="640"/>
              </a:spcBef>
              <a:spcAft>
                <a:spcPts val="0"/>
              </a:spcAft>
              <a:buNone/>
            </a:pPr>
            <a:endParaRPr sz="800"/>
          </a:p>
          <a:p>
            <a:pPr marL="0" lvl="0" indent="0" algn="ctr" rtl="0">
              <a:spcBef>
                <a:spcPts val="640"/>
              </a:spcBef>
              <a:spcAft>
                <a:spcPts val="0"/>
              </a:spcAft>
              <a:buNone/>
            </a:pPr>
            <a:r>
              <a:rPr lang="en-GB" sz="2300" i="1">
                <a:solidFill>
                  <a:srgbClr val="57C1B6"/>
                </a:solidFill>
                <a:highlight>
                  <a:srgbClr val="FFFFFF"/>
                </a:highlight>
              </a:rPr>
              <a:t>“A data physicalization is a physical artifact whose geometry or material properties encode data.</a:t>
            </a:r>
            <a:r>
              <a:rPr lang="en-GB" sz="1200" i="1" baseline="30000">
                <a:solidFill>
                  <a:srgbClr val="57C1B6"/>
                </a:solidFill>
                <a:highlight>
                  <a:srgbClr val="FFFFFF"/>
                </a:highlight>
              </a:rPr>
              <a:t>1</a:t>
            </a:r>
            <a:r>
              <a:rPr lang="en-GB" sz="2300" i="1">
                <a:solidFill>
                  <a:srgbClr val="57C1B6"/>
                </a:solidFill>
                <a:highlight>
                  <a:srgbClr val="FFFFFF"/>
                </a:highlight>
              </a:rPr>
              <a:t>”</a:t>
            </a:r>
            <a:endParaRPr sz="2300" i="1">
              <a:solidFill>
                <a:srgbClr val="57C1B6"/>
              </a:solidFill>
              <a:highlight>
                <a:srgbClr val="FFFFFF"/>
              </a:highlight>
            </a:endParaRPr>
          </a:p>
          <a:p>
            <a:pPr marL="0" lvl="0" indent="0" algn="ctr" rtl="0">
              <a:spcBef>
                <a:spcPts val="640"/>
              </a:spcBef>
              <a:spcAft>
                <a:spcPts val="0"/>
              </a:spcAft>
              <a:buNone/>
            </a:pPr>
            <a:endParaRPr sz="2600" i="1">
              <a:solidFill>
                <a:srgbClr val="57C1B6"/>
              </a:solidFill>
              <a:highlight>
                <a:srgbClr val="FFFFFF"/>
              </a:highlight>
            </a:endParaRPr>
          </a:p>
          <a:p>
            <a:pPr marL="0" lvl="0" indent="0" algn="ctr" rtl="0">
              <a:spcBef>
                <a:spcPts val="640"/>
              </a:spcBef>
              <a:spcAft>
                <a:spcPts val="0"/>
              </a:spcAft>
              <a:buNone/>
            </a:pPr>
            <a:endParaRPr sz="2600" i="1">
              <a:solidFill>
                <a:srgbClr val="57C1B6"/>
              </a:solidFill>
              <a:highlight>
                <a:srgbClr val="FFFFFF"/>
              </a:highlight>
            </a:endParaRPr>
          </a:p>
        </p:txBody>
      </p:sp>
      <p:sp>
        <p:nvSpPr>
          <p:cNvPr id="1079" name="Google Shape;1079;p76"/>
          <p:cNvSpPr txBox="1">
            <a:spLocks noGrp="1"/>
          </p:cNvSpPr>
          <p:nvPr>
            <p:ph type="subTitle" idx="3"/>
          </p:nvPr>
        </p:nvSpPr>
        <p:spPr>
          <a:xfrm>
            <a:off x="164750" y="96100"/>
            <a:ext cx="1987800" cy="45003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GB" b="1"/>
              <a:t>What is Data Physicalization?</a:t>
            </a:r>
            <a:endParaRPr b="1"/>
          </a:p>
        </p:txBody>
      </p:sp>
      <p:sp>
        <p:nvSpPr>
          <p:cNvPr id="1080" name="Google Shape;1080;p76"/>
          <p:cNvSpPr txBox="1"/>
          <p:nvPr/>
        </p:nvSpPr>
        <p:spPr>
          <a:xfrm>
            <a:off x="2418025" y="4762675"/>
            <a:ext cx="6446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800">
                <a:latin typeface="Century Gothic"/>
                <a:ea typeface="Century Gothic"/>
                <a:cs typeface="Century Gothic"/>
                <a:sym typeface="Century Gothic"/>
              </a:rPr>
              <a:t>1 </a:t>
            </a:r>
            <a:r>
              <a:rPr lang="en-GB" sz="800" u="sng">
                <a:solidFill>
                  <a:schemeClr val="hlink"/>
                </a:solidFill>
                <a:latin typeface="Century Gothic"/>
                <a:ea typeface="Century Gothic"/>
                <a:cs typeface="Century Gothic"/>
                <a:sym typeface="Century Gothic"/>
                <a:hlinkClick r:id="rId3"/>
              </a:rPr>
              <a:t>https://datajournalism.com/read/longreads/lets-get-physical-how-to-represent-data-through-touch</a:t>
            </a:r>
            <a:endParaRPr sz="800">
              <a:latin typeface="Century Gothic"/>
              <a:ea typeface="Century Gothic"/>
              <a:cs typeface="Century Gothic"/>
              <a:sym typeface="Century Gothic"/>
            </a:endParaRPr>
          </a:p>
          <a:p>
            <a:pPr marL="0" lvl="0" indent="0" algn="l" rtl="0">
              <a:spcBef>
                <a:spcPts val="0"/>
              </a:spcBef>
              <a:spcAft>
                <a:spcPts val="0"/>
              </a:spcAft>
              <a:buNone/>
            </a:pPr>
            <a:r>
              <a:rPr lang="en-GB" sz="800">
                <a:latin typeface="Century Gothic"/>
                <a:ea typeface="Century Gothic"/>
                <a:cs typeface="Century Gothic"/>
                <a:sym typeface="Century Gothic"/>
              </a:rPr>
              <a:t>Video: https://stans.cafe/project/project-of-all-the-people/</a:t>
            </a:r>
            <a:endParaRPr sz="800">
              <a:latin typeface="Century Gothic"/>
              <a:ea typeface="Century Gothic"/>
              <a:cs typeface="Century Gothic"/>
              <a:sym typeface="Century Gothic"/>
            </a:endParaRPr>
          </a:p>
        </p:txBody>
      </p:sp>
      <p:pic>
        <p:nvPicPr>
          <p:cNvPr id="1081" name="Google Shape;1081;p76" descr="Sat 22 - Sun 23 October&#10;Wed 26 - Sun 30 October&#10;Wed 2  - Sun 6 November 2022&#10;&#10;Local theatre company Stan’s Cafe make a trademark thoughtful and imaginative contribution to MAC’s 60th anniversary, with a show that uses grains of rice to bring to life formally abstract statistics.&#10;&#10;Each grain of rice = one person, and you are invited to compare the one grain that is you to the millions that are not. Over a period of days, a team of performers carefully weigh out quantities of rice to represent a host of human statistics. These statistics are arranged in labelled piles, creating an ever-changing landscape of rice. Their juxtapositions can be moving, shocking, celebratory, witty and thought-provoking.&#10;&#10;-&#10;&#10;First opened in 1962, Midlands Arts Centre – also known as MAC – is a pioneering arts complex for everyone. Our mission: to make art an important part of people’s lives.&#10;&#10;-&#10;&#10;Subscribe to the Midlands Arts Centre's YouTube: https://tinyurl.com/3vxn76ht&#10;&#10;Follow the Midlands Arts Centre on:&#10;&#10;Facebook: https://tinyurl.com/48anppwm&#10;Instagram: https://tinyurl.com/mtm4f3nh&#10;Twitter: https://tinyurl.com/3nxvz8z3" title="Stan's Cafe: Of All The People In All The World | Installation Introduction | MAC 60th Anniversary">
            <a:hlinkClick r:id="rId4"/>
          </p:cNvPr>
          <p:cNvPicPr preferRelativeResize="0"/>
          <p:nvPr/>
        </p:nvPicPr>
        <p:blipFill>
          <a:blip r:embed="rId5">
            <a:alphaModFix/>
          </a:blip>
          <a:stretch>
            <a:fillRect/>
          </a:stretch>
        </p:blipFill>
        <p:spPr>
          <a:xfrm>
            <a:off x="3432175" y="1333675"/>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1"/>
                                        </p:tgtEl>
                                        <p:attrNameLst>
                                          <p:attrName>style.visibility</p:attrName>
                                        </p:attrNameLst>
                                      </p:cBhvr>
                                      <p:to>
                                        <p:strVal val="visible"/>
                                      </p:to>
                                    </p:set>
                                    <p:animEffect transition="in" filter="fade">
                                      <p:cBhvr>
                                        <p:cTn id="7" dur="1000"/>
                                        <p:tgtEl>
                                          <p:spTgt spid="1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85"/>
        <p:cNvGrpSpPr/>
        <p:nvPr/>
      </p:nvGrpSpPr>
      <p:grpSpPr>
        <a:xfrm>
          <a:off x="0" y="0"/>
          <a:ext cx="0" cy="0"/>
          <a:chOff x="0" y="0"/>
          <a:chExt cx="0" cy="0"/>
        </a:xfrm>
      </p:grpSpPr>
      <p:pic>
        <p:nvPicPr>
          <p:cNvPr id="1086" name="Google Shape;1086;p77"/>
          <p:cNvPicPr preferRelativeResize="0"/>
          <p:nvPr/>
        </p:nvPicPr>
        <p:blipFill>
          <a:blip r:embed="rId3">
            <a:alphaModFix/>
          </a:blip>
          <a:stretch>
            <a:fillRect/>
          </a:stretch>
        </p:blipFill>
        <p:spPr>
          <a:xfrm>
            <a:off x="2308889" y="2571750"/>
            <a:ext cx="3640212" cy="2495550"/>
          </a:xfrm>
          <a:prstGeom prst="rect">
            <a:avLst/>
          </a:prstGeom>
          <a:noFill/>
          <a:ln w="38100" cap="flat" cmpd="sng">
            <a:solidFill>
              <a:schemeClr val="lt1"/>
            </a:solidFill>
            <a:prstDash val="solid"/>
            <a:round/>
            <a:headEnd type="none" w="sm" len="sm"/>
            <a:tailEnd type="none" w="sm" len="sm"/>
          </a:ln>
        </p:spPr>
      </p:pic>
      <p:sp>
        <p:nvSpPr>
          <p:cNvPr id="1087" name="Google Shape;1087;p77"/>
          <p:cNvSpPr txBox="1">
            <a:spLocks noGrp="1"/>
          </p:cNvSpPr>
          <p:nvPr>
            <p:ph type="subTitle" idx="4294967295"/>
          </p:nvPr>
        </p:nvSpPr>
        <p:spPr>
          <a:xfrm>
            <a:off x="67950" y="96100"/>
            <a:ext cx="6600300" cy="326100"/>
          </a:xfrm>
          <a:prstGeom prst="rect">
            <a:avLst/>
          </a:prstGeom>
        </p:spPr>
        <p:txBody>
          <a:bodyPr spcFirstLastPara="1" wrap="square" lIns="91425" tIns="45700" rIns="91425" bIns="45700" anchor="t" anchorCtr="0">
            <a:normAutofit fontScale="40000" lnSpcReduction="20000"/>
          </a:bodyPr>
          <a:lstStyle/>
          <a:p>
            <a:pPr marL="0" lvl="0" indent="0" algn="l" rtl="0">
              <a:spcBef>
                <a:spcPts val="640"/>
              </a:spcBef>
              <a:spcAft>
                <a:spcPts val="0"/>
              </a:spcAft>
              <a:buNone/>
            </a:pPr>
            <a:r>
              <a:rPr lang="en-GB" b="1">
                <a:solidFill>
                  <a:schemeClr val="lt1"/>
                </a:solidFill>
                <a:latin typeface="Century Gothic"/>
                <a:ea typeface="Century Gothic"/>
                <a:cs typeface="Century Gothic"/>
                <a:sym typeface="Century Gothic"/>
              </a:rPr>
              <a:t>Why are we building physical data visualizations?</a:t>
            </a:r>
            <a:endParaRPr b="1">
              <a:solidFill>
                <a:schemeClr val="lt1"/>
              </a:solidFill>
              <a:latin typeface="Century Gothic"/>
              <a:ea typeface="Century Gothic"/>
              <a:cs typeface="Century Gothic"/>
              <a:sym typeface="Century Gothic"/>
            </a:endParaRPr>
          </a:p>
        </p:txBody>
      </p:sp>
      <p:sp>
        <p:nvSpPr>
          <p:cNvPr id="1088" name="Google Shape;1088;p77"/>
          <p:cNvSpPr txBox="1">
            <a:spLocks noGrp="1"/>
          </p:cNvSpPr>
          <p:nvPr>
            <p:ph type="body" idx="4294967295"/>
          </p:nvPr>
        </p:nvSpPr>
        <p:spPr>
          <a:xfrm>
            <a:off x="54225" y="438995"/>
            <a:ext cx="8954400" cy="4073700"/>
          </a:xfrm>
          <a:prstGeom prst="rect">
            <a:avLst/>
          </a:prstGeom>
        </p:spPr>
        <p:txBody>
          <a:bodyPr spcFirstLastPara="1" wrap="square" lIns="91425" tIns="45700" rIns="91425" bIns="45700" anchor="t" anchorCtr="0">
            <a:normAutofit/>
          </a:bodyPr>
          <a:lstStyle/>
          <a:p>
            <a:pPr marL="457200" lvl="0" indent="-311150" algn="l" rtl="0">
              <a:lnSpc>
                <a:spcPct val="200000"/>
              </a:lnSpc>
              <a:spcBef>
                <a:spcPts val="640"/>
              </a:spcBef>
              <a:spcAft>
                <a:spcPts val="0"/>
              </a:spcAft>
              <a:buClr>
                <a:schemeClr val="lt1"/>
              </a:buClr>
              <a:buSzPts val="1300"/>
              <a:buFont typeface="Century Gothic"/>
              <a:buChar char="•"/>
            </a:pPr>
            <a:r>
              <a:rPr lang="en-GB" sz="1300" dirty="0">
                <a:solidFill>
                  <a:schemeClr val="lt1"/>
                </a:solidFill>
                <a:latin typeface="Century Gothic"/>
                <a:ea typeface="Century Gothic"/>
                <a:cs typeface="Century Gothic"/>
                <a:sym typeface="Century Gothic"/>
              </a:rPr>
              <a:t>To get to know each other!</a:t>
            </a:r>
            <a:endParaRPr sz="1300" dirty="0">
              <a:solidFill>
                <a:schemeClr val="lt1"/>
              </a:solidFill>
              <a:latin typeface="Century Gothic"/>
              <a:ea typeface="Century Gothic"/>
              <a:cs typeface="Century Gothic"/>
              <a:sym typeface="Century Gothic"/>
            </a:endParaRPr>
          </a:p>
          <a:p>
            <a:pPr marL="457200" lvl="0" indent="-311150" algn="l" rtl="0">
              <a:lnSpc>
                <a:spcPct val="200000"/>
              </a:lnSpc>
              <a:spcBef>
                <a:spcPts val="0"/>
              </a:spcBef>
              <a:spcAft>
                <a:spcPts val="0"/>
              </a:spcAft>
              <a:buClr>
                <a:schemeClr val="lt1"/>
              </a:buClr>
              <a:buSzPts val="1300"/>
              <a:buFont typeface="Century Gothic"/>
              <a:buChar char="•"/>
            </a:pPr>
            <a:r>
              <a:rPr lang="en-GB" sz="1300" dirty="0">
                <a:solidFill>
                  <a:schemeClr val="lt1"/>
                </a:solidFill>
                <a:latin typeface="Century Gothic"/>
                <a:ea typeface="Century Gothic"/>
                <a:cs typeface="Century Gothic"/>
                <a:sym typeface="Century Gothic"/>
              </a:rPr>
              <a:t>To learn a little more about a mission: we’ll be using mission-relevant datasets</a:t>
            </a:r>
            <a:endParaRPr sz="1300" dirty="0">
              <a:solidFill>
                <a:schemeClr val="lt1"/>
              </a:solidFill>
              <a:latin typeface="Century Gothic"/>
              <a:ea typeface="Century Gothic"/>
              <a:cs typeface="Century Gothic"/>
              <a:sym typeface="Century Gothic"/>
            </a:endParaRPr>
          </a:p>
          <a:p>
            <a:pPr marL="457200" lvl="0" indent="-311150" algn="l" rtl="0">
              <a:lnSpc>
                <a:spcPct val="200000"/>
              </a:lnSpc>
              <a:spcBef>
                <a:spcPts val="0"/>
              </a:spcBef>
              <a:spcAft>
                <a:spcPts val="0"/>
              </a:spcAft>
              <a:buClr>
                <a:schemeClr val="lt1"/>
              </a:buClr>
              <a:buSzPts val="1300"/>
              <a:buFont typeface="Century Gothic"/>
              <a:buChar char="•"/>
            </a:pPr>
            <a:r>
              <a:rPr lang="en-GB" sz="1300" dirty="0">
                <a:solidFill>
                  <a:schemeClr val="lt1"/>
                </a:solidFill>
                <a:latin typeface="Century Gothic"/>
                <a:ea typeface="Century Gothic"/>
                <a:cs typeface="Century Gothic"/>
                <a:sym typeface="Century Gothic"/>
              </a:rPr>
              <a:t>To rethink how we communicate data-driven insights</a:t>
            </a:r>
            <a:endParaRPr sz="1300" dirty="0">
              <a:solidFill>
                <a:schemeClr val="lt1"/>
              </a:solidFill>
              <a:latin typeface="Century Gothic"/>
              <a:ea typeface="Century Gothic"/>
              <a:cs typeface="Century Gothic"/>
              <a:sym typeface="Century Gothic"/>
            </a:endParaRPr>
          </a:p>
          <a:p>
            <a:pPr marL="457200" lvl="0" indent="-311150" algn="l" rtl="0">
              <a:lnSpc>
                <a:spcPct val="200000"/>
              </a:lnSpc>
              <a:spcBef>
                <a:spcPts val="0"/>
              </a:spcBef>
              <a:spcAft>
                <a:spcPts val="0"/>
              </a:spcAft>
              <a:buClr>
                <a:schemeClr val="lt1"/>
              </a:buClr>
              <a:buSzPts val="1300"/>
              <a:buFont typeface="Century Gothic"/>
              <a:buChar char="•"/>
            </a:pPr>
            <a:r>
              <a:rPr lang="en-GB" sz="1300" dirty="0">
                <a:solidFill>
                  <a:schemeClr val="lt1"/>
                </a:solidFill>
                <a:latin typeface="Century Gothic"/>
                <a:ea typeface="Century Gothic"/>
                <a:cs typeface="Century Gothic"/>
                <a:sym typeface="Century Gothic"/>
              </a:rPr>
              <a:t>To engage our creative brains! </a:t>
            </a:r>
            <a:endParaRPr sz="1300" dirty="0">
              <a:solidFill>
                <a:schemeClr val="lt1"/>
              </a:solidFill>
              <a:latin typeface="Century Gothic"/>
              <a:ea typeface="Century Gothic"/>
              <a:cs typeface="Century Gothic"/>
              <a:sym typeface="Century Gothic"/>
            </a:endParaRPr>
          </a:p>
          <a:p>
            <a:pPr marL="5029200" lvl="0" indent="457200" algn="l" rtl="0">
              <a:lnSpc>
                <a:spcPct val="150000"/>
              </a:lnSpc>
              <a:spcBef>
                <a:spcPts val="640"/>
              </a:spcBef>
              <a:spcAft>
                <a:spcPts val="0"/>
              </a:spcAft>
              <a:buSzPts val="605"/>
              <a:buNone/>
            </a:pPr>
            <a:r>
              <a:rPr lang="en-GB" sz="1300" b="1" dirty="0">
                <a:solidFill>
                  <a:schemeClr val="lt1"/>
                </a:solidFill>
                <a:latin typeface="Century Gothic"/>
                <a:ea typeface="Century Gothic"/>
                <a:cs typeface="Century Gothic"/>
                <a:sym typeface="Century Gothic"/>
              </a:rPr>
              <a:t>        Previous physical data viz @ Nesta</a:t>
            </a:r>
            <a:endParaRPr sz="1300" b="1" dirty="0">
              <a:solidFill>
                <a:schemeClr val="lt1"/>
              </a:solidFill>
              <a:latin typeface="Century Gothic"/>
              <a:ea typeface="Century Gothic"/>
              <a:cs typeface="Century Gothic"/>
              <a:sym typeface="Century Gothic"/>
            </a:endParaRPr>
          </a:p>
          <a:p>
            <a:pPr marL="0" lvl="0" indent="0" algn="l" rtl="0">
              <a:lnSpc>
                <a:spcPct val="80000"/>
              </a:lnSpc>
              <a:spcBef>
                <a:spcPts val="640"/>
              </a:spcBef>
              <a:spcAft>
                <a:spcPts val="0"/>
              </a:spcAft>
              <a:buSzPts val="605"/>
              <a:buNone/>
            </a:pPr>
            <a:endParaRPr sz="1300" dirty="0">
              <a:solidFill>
                <a:schemeClr val="lt1"/>
              </a:solidFill>
              <a:latin typeface="Century Gothic"/>
              <a:ea typeface="Century Gothic"/>
              <a:cs typeface="Century Gothic"/>
              <a:sym typeface="Century Gothic"/>
            </a:endParaRPr>
          </a:p>
        </p:txBody>
      </p:sp>
      <p:pic>
        <p:nvPicPr>
          <p:cNvPr id="1089" name="Google Shape;1089;p77"/>
          <p:cNvPicPr preferRelativeResize="0"/>
          <p:nvPr/>
        </p:nvPicPr>
        <p:blipFill>
          <a:blip r:embed="rId4">
            <a:alphaModFix/>
          </a:blip>
          <a:stretch>
            <a:fillRect/>
          </a:stretch>
        </p:blipFill>
        <p:spPr>
          <a:xfrm>
            <a:off x="0" y="2560375"/>
            <a:ext cx="2370526" cy="2535148"/>
          </a:xfrm>
          <a:prstGeom prst="rect">
            <a:avLst/>
          </a:prstGeom>
          <a:noFill/>
          <a:ln w="38100" cap="flat" cmpd="sng">
            <a:solidFill>
              <a:schemeClr val="lt1"/>
            </a:solidFill>
            <a:prstDash val="solid"/>
            <a:round/>
            <a:headEnd type="none" w="sm" len="sm"/>
            <a:tailEnd type="none" w="sm" len="sm"/>
          </a:ln>
        </p:spPr>
      </p:pic>
      <p:pic>
        <p:nvPicPr>
          <p:cNvPr id="1090" name="Google Shape;1090;p77"/>
          <p:cNvPicPr preferRelativeResize="0"/>
          <p:nvPr/>
        </p:nvPicPr>
        <p:blipFill>
          <a:blip r:embed="rId5">
            <a:alphaModFix/>
          </a:blip>
          <a:stretch>
            <a:fillRect/>
          </a:stretch>
        </p:blipFill>
        <p:spPr>
          <a:xfrm>
            <a:off x="5717043" y="2571750"/>
            <a:ext cx="3327380" cy="2495551"/>
          </a:xfrm>
          <a:prstGeom prst="rect">
            <a:avLst/>
          </a:prstGeom>
          <a:noFill/>
          <a:ln w="38100" cap="flat" cmpd="sng">
            <a:solidFill>
              <a:schemeClr val="lt1"/>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78"/>
          <p:cNvSpPr txBox="1">
            <a:spLocks noGrp="1"/>
          </p:cNvSpPr>
          <p:nvPr>
            <p:ph type="subTitle" idx="3"/>
          </p:nvPr>
        </p:nvSpPr>
        <p:spPr>
          <a:xfrm>
            <a:off x="164750" y="96100"/>
            <a:ext cx="1987800" cy="45003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GB" b="1" dirty="0"/>
              <a:t>Instructions</a:t>
            </a:r>
            <a:endParaRPr b="1" dirty="0"/>
          </a:p>
        </p:txBody>
      </p:sp>
      <p:sp>
        <p:nvSpPr>
          <p:cNvPr id="1096" name="Google Shape;1096;p78"/>
          <p:cNvSpPr txBox="1"/>
          <p:nvPr/>
        </p:nvSpPr>
        <p:spPr>
          <a:xfrm>
            <a:off x="2469850" y="18775"/>
            <a:ext cx="6578100" cy="520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200" b="1" dirty="0">
                <a:latin typeface="Century Gothic"/>
                <a:ea typeface="Century Gothic"/>
                <a:cs typeface="Century Gothic"/>
                <a:sym typeface="Century Gothic"/>
              </a:rPr>
              <a:t>In the group you are sat with, you will be building your own data physicalisation to represent a dataset that is core to one of Nesta’s Missions.</a:t>
            </a:r>
            <a:endParaRPr sz="1200" b="1" dirty="0">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200"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200" dirty="0">
                <a:latin typeface="Century Gothic"/>
                <a:ea typeface="Century Gothic"/>
                <a:cs typeface="Century Gothic"/>
                <a:sym typeface="Century Gothic"/>
              </a:rPr>
              <a:t>We will be passing out packets to your groups. The packet will contain:</a:t>
            </a:r>
            <a:endParaRPr sz="1200" dirty="0">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200" dirty="0">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GB" sz="1200" b="1" dirty="0">
                <a:solidFill>
                  <a:schemeClr val="dk1"/>
                </a:solidFill>
                <a:latin typeface="Century Gothic"/>
                <a:ea typeface="Century Gothic"/>
                <a:cs typeface="Century Gothic"/>
                <a:sym typeface="Century Gothic"/>
              </a:rPr>
              <a:t>Dataset: </a:t>
            </a:r>
            <a:r>
              <a:rPr lang="en-GB" sz="1200" dirty="0">
                <a:solidFill>
                  <a:schemeClr val="dk1"/>
                </a:solidFill>
                <a:latin typeface="Century Gothic"/>
                <a:ea typeface="Century Gothic"/>
                <a:cs typeface="Century Gothic"/>
                <a:sym typeface="Century Gothic"/>
              </a:rPr>
              <a:t>this is the dataset your group will be physicalizing</a:t>
            </a:r>
            <a:endParaRPr sz="12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200" b="1"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200" b="1" dirty="0">
                <a:latin typeface="Century Gothic"/>
                <a:ea typeface="Century Gothic"/>
                <a:cs typeface="Century Gothic"/>
                <a:sym typeface="Century Gothic"/>
              </a:rPr>
              <a:t>Persona Cards: </a:t>
            </a:r>
            <a:r>
              <a:rPr lang="en-GB" sz="1200" dirty="0">
                <a:latin typeface="Century Gothic"/>
                <a:ea typeface="Century Gothic"/>
                <a:cs typeface="Century Gothic"/>
                <a:sym typeface="Century Gothic"/>
              </a:rPr>
              <a:t>these contain potential audiences for your physicalisation</a:t>
            </a:r>
            <a:endParaRPr sz="1200" dirty="0">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200" b="1"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200" b="1" dirty="0">
                <a:latin typeface="Century Gothic"/>
                <a:ea typeface="Century Gothic"/>
                <a:cs typeface="Century Gothic"/>
                <a:sym typeface="Century Gothic"/>
              </a:rPr>
              <a:t>Activity Cards: </a:t>
            </a:r>
            <a:r>
              <a:rPr lang="en-GB" sz="1200" dirty="0">
                <a:latin typeface="Century Gothic"/>
                <a:ea typeface="Century Gothic"/>
                <a:cs typeface="Century Gothic"/>
                <a:sym typeface="Century Gothic"/>
              </a:rPr>
              <a:t>these contain a single descriptive word to evoke what you want the audience to get out of your physicalisation/how they will interact with it</a:t>
            </a:r>
            <a:endParaRPr sz="1200" dirty="0">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200"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200" b="1" dirty="0">
                <a:latin typeface="Century Gothic"/>
                <a:ea typeface="Century Gothic"/>
                <a:cs typeface="Century Gothic"/>
                <a:sym typeface="Century Gothic"/>
              </a:rPr>
              <a:t>Scenario Cards: </a:t>
            </a:r>
            <a:r>
              <a:rPr lang="en-GB" sz="1200" dirty="0">
                <a:latin typeface="Century Gothic"/>
                <a:ea typeface="Century Gothic"/>
                <a:cs typeface="Century Gothic"/>
                <a:sym typeface="Century Gothic"/>
              </a:rPr>
              <a:t>these describe potential situations in which your audience is interacting with your physicalisation</a:t>
            </a:r>
            <a:endParaRPr sz="1200" dirty="0">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200" dirty="0">
                <a:latin typeface="Century Gothic"/>
                <a:ea typeface="Century Gothic"/>
                <a:cs typeface="Century Gothic"/>
                <a:sym typeface="Century Gothic"/>
              </a:rPr>
              <a:t>As a group, you will </a:t>
            </a:r>
            <a:r>
              <a:rPr lang="en-GB" sz="1200" b="1" dirty="0">
                <a:latin typeface="Century Gothic"/>
                <a:ea typeface="Century Gothic"/>
                <a:cs typeface="Century Gothic"/>
                <a:sym typeface="Century Gothic"/>
              </a:rPr>
              <a:t>choose one audience, activity, and scenario</a:t>
            </a:r>
            <a:r>
              <a:rPr lang="en-GB" sz="1200" dirty="0">
                <a:latin typeface="Century Gothic"/>
                <a:ea typeface="Century Gothic"/>
                <a:cs typeface="Century Gothic"/>
                <a:sym typeface="Century Gothic"/>
              </a:rPr>
              <a:t> to frame your physicalisation. Depending on your choice, you may produce a standalone visualization or a demonstration requiring interaction. Keep in mind that you will only have </a:t>
            </a:r>
            <a:r>
              <a:rPr lang="en-GB" sz="1200" b="1" dirty="0">
                <a:latin typeface="Century Gothic"/>
                <a:ea typeface="Century Gothic"/>
                <a:cs typeface="Century Gothic"/>
                <a:sym typeface="Century Gothic"/>
              </a:rPr>
              <a:t>5 minutes </a:t>
            </a:r>
            <a:r>
              <a:rPr lang="en-GB" sz="1200" dirty="0">
                <a:latin typeface="Century Gothic"/>
                <a:ea typeface="Century Gothic"/>
                <a:cs typeface="Century Gothic"/>
                <a:sym typeface="Century Gothic"/>
              </a:rPr>
              <a:t>to present your physicalisation and there will be a prize for the winner!</a:t>
            </a:r>
            <a:endParaRPr sz="1200" dirty="0">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200"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100" dirty="0">
                <a:latin typeface="Century Gothic"/>
                <a:ea typeface="Century Gothic"/>
                <a:cs typeface="Century Gothic"/>
                <a:sym typeface="Century Gothic"/>
              </a:rPr>
              <a:t>You may use any of the materials provided, or feel free to venture around the building and collect anything else you’d like to include or use (chairs, cups, books from the library….). Your visual will be evaluated against many different criteria (such as most inventive approach, most colourful, most environmental use of materials, etc.) so get creative!</a:t>
            </a:r>
            <a:endParaRPr sz="800" dirty="0">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80"/>
          <p:cNvSpPr txBox="1"/>
          <p:nvPr/>
        </p:nvSpPr>
        <p:spPr>
          <a:xfrm>
            <a:off x="0" y="-45725"/>
            <a:ext cx="9144000" cy="513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100" dirty="0">
                <a:latin typeface="Century Gothic"/>
                <a:ea typeface="Century Gothic"/>
                <a:cs typeface="Century Gothic"/>
                <a:sym typeface="Century Gothic"/>
              </a:rPr>
              <a:t>Your group will be given one of the following datasets. We have summarised the data so that it is easier for you to work with. However, if you would like to spend more time exploring the full dataset and including additional variables you are welcome to do so. </a:t>
            </a:r>
            <a:endParaRPr sz="1100" dirty="0">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100"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500" b="1" dirty="0">
                <a:latin typeface="Century Gothic"/>
                <a:ea typeface="Century Gothic"/>
                <a:cs typeface="Century Gothic"/>
                <a:sym typeface="Century Gothic"/>
              </a:rPr>
              <a:t>A Fairer Start</a:t>
            </a:r>
            <a:endParaRPr sz="1100" b="1"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000" b="1" dirty="0">
                <a:latin typeface="Century Gothic"/>
                <a:ea typeface="Century Gothic"/>
                <a:cs typeface="Century Gothic"/>
                <a:sym typeface="Century Gothic"/>
              </a:rPr>
              <a:t>Early Years Foundation Stage Profile</a:t>
            </a:r>
            <a:endParaRPr sz="1000" b="1"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000" dirty="0">
                <a:latin typeface="Century Gothic"/>
                <a:ea typeface="Century Gothic"/>
                <a:cs typeface="Century Gothic"/>
                <a:sym typeface="Century Gothic"/>
              </a:rPr>
              <a:t>This dataset reports on teachers assessments of child development at age 5. The data shows variations in outcomes across geographies, demographics, and indicators of income levels.</a:t>
            </a:r>
            <a:endParaRPr sz="1000" dirty="0">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GB" sz="1000" b="1" dirty="0">
                <a:solidFill>
                  <a:schemeClr val="dk1"/>
                </a:solidFill>
                <a:latin typeface="Century Gothic"/>
                <a:ea typeface="Century Gothic"/>
                <a:cs typeface="Century Gothic"/>
                <a:sym typeface="Century Gothic"/>
              </a:rPr>
              <a:t>Health Visitor Statistics</a:t>
            </a:r>
            <a:endParaRPr sz="1000" b="1"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GB" sz="1000" dirty="0">
                <a:solidFill>
                  <a:schemeClr val="dk1"/>
                </a:solidFill>
                <a:latin typeface="Century Gothic"/>
                <a:ea typeface="Century Gothic"/>
                <a:cs typeface="Century Gothic"/>
                <a:sym typeface="Century Gothic"/>
              </a:rPr>
              <a:t>This dataset reports on the percentage of eligible children who actually receive various health visiting appointments throughout their early years.</a:t>
            </a:r>
            <a:endParaRPr sz="1000" dirty="0">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100"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500" b="1" dirty="0">
                <a:solidFill>
                  <a:schemeClr val="dk1"/>
                </a:solidFill>
                <a:latin typeface="Century Gothic"/>
                <a:ea typeface="Century Gothic"/>
                <a:cs typeface="Century Gothic"/>
                <a:sym typeface="Century Gothic"/>
              </a:rPr>
              <a:t>A Sustainable Future</a:t>
            </a:r>
            <a:endParaRPr sz="1100" b="1"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000" b="1" dirty="0">
                <a:solidFill>
                  <a:schemeClr val="dk1"/>
                </a:solidFill>
                <a:latin typeface="Century Gothic"/>
                <a:ea typeface="Century Gothic"/>
                <a:cs typeface="Century Gothic"/>
                <a:sym typeface="Century Gothic"/>
              </a:rPr>
              <a:t>Home Retrofits  </a:t>
            </a:r>
            <a:endParaRPr sz="1000" b="1"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000" dirty="0">
                <a:solidFill>
                  <a:schemeClr val="dk1"/>
                </a:solidFill>
                <a:latin typeface="Century Gothic"/>
                <a:ea typeface="Century Gothic"/>
                <a:cs typeface="Century Gothic"/>
                <a:sym typeface="Century Gothic"/>
              </a:rPr>
              <a:t>This dataset shows the typical capital cost, energy bill savings, CO2 savings and level of disruption for each measure in a typical home.</a:t>
            </a:r>
            <a:endParaRPr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GB" sz="1000" b="1" dirty="0">
                <a:solidFill>
                  <a:schemeClr val="dk1"/>
                </a:solidFill>
                <a:latin typeface="Century Gothic"/>
                <a:ea typeface="Century Gothic"/>
                <a:cs typeface="Century Gothic"/>
                <a:sym typeface="Century Gothic"/>
              </a:rPr>
              <a:t>Carbon Emissions </a:t>
            </a:r>
            <a:endParaRPr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000" dirty="0">
                <a:solidFill>
                  <a:schemeClr val="dk1"/>
                </a:solidFill>
                <a:latin typeface="Century Gothic"/>
                <a:ea typeface="Century Gothic"/>
                <a:cs typeface="Century Gothic"/>
                <a:sym typeface="Century Gothic"/>
              </a:rPr>
              <a:t>The other group will receive a dataset showing the carbon emissions of various activities, including the operation of various household appliances.</a:t>
            </a:r>
            <a:endParaRPr sz="10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100"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500" b="1" dirty="0">
                <a:solidFill>
                  <a:schemeClr val="dk1"/>
                </a:solidFill>
                <a:latin typeface="Century Gothic"/>
                <a:ea typeface="Century Gothic"/>
                <a:cs typeface="Century Gothic"/>
                <a:sym typeface="Century Gothic"/>
              </a:rPr>
              <a:t>A Healthy Life</a:t>
            </a:r>
            <a:r>
              <a:rPr lang="en-GB" sz="1100" b="1" dirty="0">
                <a:solidFill>
                  <a:schemeClr val="dk1"/>
                </a:solidFill>
                <a:latin typeface="Century Gothic"/>
                <a:ea typeface="Century Gothic"/>
                <a:cs typeface="Century Gothic"/>
                <a:sym typeface="Century Gothic"/>
              </a:rPr>
              <a:t> </a:t>
            </a:r>
            <a:endParaRPr sz="1100" b="1"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000" b="1" dirty="0">
                <a:solidFill>
                  <a:schemeClr val="dk1"/>
                </a:solidFill>
                <a:latin typeface="Century Gothic"/>
                <a:ea typeface="Century Gothic"/>
                <a:cs typeface="Century Gothic"/>
                <a:sym typeface="Century Gothic"/>
              </a:rPr>
              <a:t>Details of Purchases for Household Supplies</a:t>
            </a:r>
            <a:endParaRPr sz="1000" b="1"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GB" sz="1000" dirty="0">
                <a:latin typeface="Century Gothic"/>
                <a:ea typeface="Century Gothic"/>
                <a:cs typeface="Century Gothic"/>
                <a:sym typeface="Century Gothic"/>
              </a:rPr>
              <a:t>This dataset combines information from ‘purchases’ and ‘expenditure’ datasets. The ‘purchases’ dataset give the average quantity of food and drink purchased per person per week for each food and drink category. The ‘expenditure’ dataset give the average amount spent in pence per person per week on each type of food and drink.</a:t>
            </a:r>
            <a:endParaRPr sz="1000" dirty="0">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GB" sz="1000" b="1" dirty="0">
                <a:latin typeface="Century Gothic"/>
                <a:ea typeface="Century Gothic"/>
                <a:cs typeface="Century Gothic"/>
                <a:sym typeface="Century Gothic"/>
              </a:rPr>
              <a:t>Household Energy and Nutrient Intakes </a:t>
            </a:r>
            <a:endParaRPr sz="1000" b="1" dirty="0">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GB" sz="1000" dirty="0">
                <a:latin typeface="Century Gothic"/>
                <a:ea typeface="Century Gothic"/>
                <a:cs typeface="Century Gothic"/>
                <a:sym typeface="Century Gothic"/>
              </a:rPr>
              <a:t>The ‘nutrient intake’ dataset give the average nutrient intake (</a:t>
            </a:r>
            <a:r>
              <a:rPr lang="en-GB" sz="1000" dirty="0" err="1">
                <a:latin typeface="Century Gothic"/>
                <a:ea typeface="Century Gothic"/>
                <a:cs typeface="Century Gothic"/>
                <a:sym typeface="Century Gothic"/>
              </a:rPr>
              <a:t>eg</a:t>
            </a:r>
            <a:r>
              <a:rPr lang="en-GB" sz="1000" dirty="0">
                <a:latin typeface="Century Gothic"/>
                <a:ea typeface="Century Gothic"/>
                <a:cs typeface="Century Gothic"/>
                <a:sym typeface="Century Gothic"/>
              </a:rPr>
              <a:t> energy, carbohydrates, protein, fat, fibre, minerals and vitamins) from food and drink per person per day.</a:t>
            </a:r>
            <a:endParaRPr sz="1000" dirty="0">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sp>
        <p:nvSpPr>
          <p:cNvPr id="1113" name="Google Shape;1113;p81"/>
          <p:cNvSpPr txBox="1">
            <a:spLocks noGrp="1"/>
          </p:cNvSpPr>
          <p:nvPr>
            <p:ph type="subTitle" idx="3"/>
          </p:nvPr>
        </p:nvSpPr>
        <p:spPr>
          <a:xfrm>
            <a:off x="164750" y="96100"/>
            <a:ext cx="1987800" cy="45003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GB" b="1"/>
              <a:t>Schedule</a:t>
            </a:r>
            <a:endParaRPr b="1"/>
          </a:p>
        </p:txBody>
      </p:sp>
      <p:sp>
        <p:nvSpPr>
          <p:cNvPr id="1114" name="Google Shape;1114;p81"/>
          <p:cNvSpPr txBox="1"/>
          <p:nvPr/>
        </p:nvSpPr>
        <p:spPr>
          <a:xfrm>
            <a:off x="2469850" y="171175"/>
            <a:ext cx="6578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Century Gothic"/>
              <a:ea typeface="Century Gothic"/>
              <a:cs typeface="Century Gothic"/>
              <a:sym typeface="Century Gothic"/>
            </a:endParaRPr>
          </a:p>
        </p:txBody>
      </p:sp>
      <p:sp>
        <p:nvSpPr>
          <p:cNvPr id="1115" name="Google Shape;1115;p81"/>
          <p:cNvSpPr txBox="1"/>
          <p:nvPr/>
        </p:nvSpPr>
        <p:spPr>
          <a:xfrm>
            <a:off x="2510625" y="244550"/>
            <a:ext cx="6146100" cy="315775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900" dirty="0">
                <a:latin typeface="Century Gothic"/>
                <a:ea typeface="Century Gothic"/>
                <a:cs typeface="Century Gothic"/>
                <a:sym typeface="Century Gothic"/>
              </a:rPr>
              <a:t>Planning and building time (2 hours)</a:t>
            </a:r>
            <a:endParaRPr sz="1900" dirty="0">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300" dirty="0">
                <a:latin typeface="Century Gothic"/>
                <a:ea typeface="Century Gothic"/>
                <a:cs typeface="Century Gothic"/>
                <a:sym typeface="Century Gothic"/>
              </a:rPr>
              <a:t>We recommend you spend the first 10-20 minutes discussing the audiences, activities, and scenarios before selecting which to build. Not all activities or scenarios will be appropriate for all audiences.</a:t>
            </a:r>
            <a:endParaRPr sz="1300" dirty="0">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dirty="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900" dirty="0">
                <a:solidFill>
                  <a:schemeClr val="dk1"/>
                </a:solidFill>
                <a:latin typeface="Century Gothic"/>
                <a:ea typeface="Century Gothic"/>
                <a:cs typeface="Century Gothic"/>
                <a:sym typeface="Century Gothic"/>
              </a:rPr>
              <a:t>Sharing our physicalisations (30 minutes)</a:t>
            </a:r>
            <a:endParaRPr sz="19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dirty="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GB" sz="1300" dirty="0">
                <a:solidFill>
                  <a:schemeClr val="dk1"/>
                </a:solidFill>
                <a:latin typeface="Century Gothic"/>
                <a:ea typeface="Century Gothic"/>
                <a:cs typeface="Century Gothic"/>
                <a:sym typeface="Century Gothic"/>
              </a:rPr>
              <a:t>Each team will have 5 minutes to present their physicalisation to the rest of the group. Please cut out the cards you choose and paste them on your plaque, along with a title, to describe your physicalisation. Depending on your physicalisation, your presentation may or may not be interactive.</a:t>
            </a:r>
            <a:endParaRPr sz="1300" dirty="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82"/>
          <p:cNvSpPr txBox="1">
            <a:spLocks noGrp="1"/>
          </p:cNvSpPr>
          <p:nvPr>
            <p:ph type="subTitle" idx="3"/>
          </p:nvPr>
        </p:nvSpPr>
        <p:spPr>
          <a:xfrm>
            <a:off x="164750" y="96100"/>
            <a:ext cx="1987800" cy="45003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GB" b="1"/>
              <a:t>A few tips before you dive in!</a:t>
            </a:r>
            <a:endParaRPr b="1"/>
          </a:p>
          <a:p>
            <a:pPr marL="0" lvl="0" indent="0" algn="l" rtl="0">
              <a:spcBef>
                <a:spcPts val="640"/>
              </a:spcBef>
              <a:spcAft>
                <a:spcPts val="0"/>
              </a:spcAft>
              <a:buNone/>
            </a:pPr>
            <a:endParaRPr b="1"/>
          </a:p>
          <a:p>
            <a:pPr marL="0" lvl="0" indent="0" algn="l" rtl="0">
              <a:spcBef>
                <a:spcPts val="640"/>
              </a:spcBef>
              <a:spcAft>
                <a:spcPts val="0"/>
              </a:spcAft>
              <a:buNone/>
            </a:pPr>
            <a:endParaRPr b="1"/>
          </a:p>
          <a:p>
            <a:pPr marL="0" lvl="0" indent="0" algn="l" rtl="0">
              <a:spcBef>
                <a:spcPts val="640"/>
              </a:spcBef>
              <a:spcAft>
                <a:spcPts val="0"/>
              </a:spcAft>
              <a:buNone/>
            </a:pPr>
            <a:r>
              <a:rPr lang="en-GB" i="1"/>
              <a:t>Physical data viz are often good for showing </a:t>
            </a:r>
            <a:r>
              <a:rPr lang="en-GB" b="1" i="1"/>
              <a:t>scale</a:t>
            </a:r>
            <a:r>
              <a:rPr lang="en-GB" i="1"/>
              <a:t> </a:t>
            </a:r>
            <a:endParaRPr b="1" i="1"/>
          </a:p>
        </p:txBody>
      </p:sp>
      <p:sp>
        <p:nvSpPr>
          <p:cNvPr id="1121" name="Google Shape;1121;p82"/>
          <p:cNvSpPr txBox="1"/>
          <p:nvPr/>
        </p:nvSpPr>
        <p:spPr>
          <a:xfrm>
            <a:off x="2469850" y="171175"/>
            <a:ext cx="65781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Century Gothic"/>
              <a:ea typeface="Century Gothic"/>
              <a:cs typeface="Century Gothic"/>
              <a:sym typeface="Century Gothic"/>
            </a:endParaRPr>
          </a:p>
        </p:txBody>
      </p:sp>
      <p:sp>
        <p:nvSpPr>
          <p:cNvPr id="1122" name="Google Shape;1122;p82"/>
          <p:cNvSpPr txBox="1"/>
          <p:nvPr/>
        </p:nvSpPr>
        <p:spPr>
          <a:xfrm>
            <a:off x="2510625" y="244550"/>
            <a:ext cx="6146100" cy="4202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0000"/>
              </a:buClr>
              <a:buSzPts val="605"/>
              <a:buFont typeface="Arial"/>
              <a:buNone/>
            </a:pPr>
            <a:endParaRPr sz="1800">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1"/>
              </a:buClr>
              <a:buSzPts val="1800"/>
              <a:buFont typeface="Century Gothic"/>
              <a:buChar char="●"/>
            </a:pPr>
            <a:r>
              <a:rPr lang="en-GB" sz="1800">
                <a:solidFill>
                  <a:schemeClr val="dk1"/>
                </a:solidFill>
                <a:latin typeface="Century Gothic"/>
                <a:ea typeface="Century Gothic"/>
                <a:cs typeface="Century Gothic"/>
                <a:sym typeface="Century Gothic"/>
              </a:rPr>
              <a:t>Give yourself time to find your story in the data</a:t>
            </a:r>
            <a:endParaRPr sz="1800">
              <a:solidFill>
                <a:schemeClr val="dk1"/>
              </a:solidFill>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1800">
              <a:latin typeface="Century Gothic"/>
              <a:ea typeface="Century Gothic"/>
              <a:cs typeface="Century Gothic"/>
              <a:sym typeface="Century Gothic"/>
            </a:endParaRPr>
          </a:p>
          <a:p>
            <a:pPr marL="457200" lvl="0" indent="0" algn="l" rtl="0">
              <a:lnSpc>
                <a:spcPct val="90000"/>
              </a:lnSpc>
              <a:spcBef>
                <a:spcPts val="0"/>
              </a:spcBef>
              <a:spcAft>
                <a:spcPts val="0"/>
              </a:spcAft>
              <a:buNone/>
            </a:pPr>
            <a:endParaRPr sz="1800">
              <a:latin typeface="Century Gothic"/>
              <a:ea typeface="Century Gothic"/>
              <a:cs typeface="Century Gothic"/>
              <a:sym typeface="Century Gothic"/>
            </a:endParaRPr>
          </a:p>
          <a:p>
            <a:pPr marL="457200" lvl="0" indent="-342900" algn="l" rtl="0">
              <a:lnSpc>
                <a:spcPct val="90000"/>
              </a:lnSpc>
              <a:spcBef>
                <a:spcPts val="0"/>
              </a:spcBef>
              <a:spcAft>
                <a:spcPts val="0"/>
              </a:spcAft>
              <a:buSzPts val="1800"/>
              <a:buFont typeface="Century Gothic"/>
              <a:buChar char="●"/>
            </a:pPr>
            <a:r>
              <a:rPr lang="en-GB" sz="1800">
                <a:latin typeface="Century Gothic"/>
                <a:ea typeface="Century Gothic"/>
                <a:cs typeface="Century Gothic"/>
                <a:sym typeface="Century Gothic"/>
              </a:rPr>
              <a:t>Keep the story simple! </a:t>
            </a:r>
            <a:endParaRPr sz="1800">
              <a:latin typeface="Century Gothic"/>
              <a:ea typeface="Century Gothic"/>
              <a:cs typeface="Century Gothic"/>
              <a:sym typeface="Century Gothic"/>
            </a:endParaRPr>
          </a:p>
          <a:p>
            <a:pPr marL="457200" lvl="0" indent="0" algn="l" rtl="0">
              <a:lnSpc>
                <a:spcPct val="90000"/>
              </a:lnSpc>
              <a:spcBef>
                <a:spcPts val="0"/>
              </a:spcBef>
              <a:spcAft>
                <a:spcPts val="0"/>
              </a:spcAft>
              <a:buNone/>
            </a:pPr>
            <a:endParaRPr sz="1800">
              <a:latin typeface="Century Gothic"/>
              <a:ea typeface="Century Gothic"/>
              <a:cs typeface="Century Gothic"/>
              <a:sym typeface="Century Gothic"/>
            </a:endParaRPr>
          </a:p>
          <a:p>
            <a:pPr marL="457200" lvl="0" indent="0" algn="l" rtl="0">
              <a:lnSpc>
                <a:spcPct val="90000"/>
              </a:lnSpc>
              <a:spcBef>
                <a:spcPts val="0"/>
              </a:spcBef>
              <a:spcAft>
                <a:spcPts val="0"/>
              </a:spcAft>
              <a:buNone/>
            </a:pPr>
            <a:endParaRPr sz="1800">
              <a:latin typeface="Century Gothic"/>
              <a:ea typeface="Century Gothic"/>
              <a:cs typeface="Century Gothic"/>
              <a:sym typeface="Century Gothic"/>
            </a:endParaRPr>
          </a:p>
          <a:p>
            <a:pPr marL="457200" lvl="0" indent="-342900" algn="l" rtl="0">
              <a:lnSpc>
                <a:spcPct val="90000"/>
              </a:lnSpc>
              <a:spcBef>
                <a:spcPts val="0"/>
              </a:spcBef>
              <a:spcAft>
                <a:spcPts val="0"/>
              </a:spcAft>
              <a:buSzPts val="1800"/>
              <a:buFont typeface="Century Gothic"/>
              <a:buChar char="●"/>
            </a:pPr>
            <a:r>
              <a:rPr lang="en-GB" sz="1800">
                <a:latin typeface="Century Gothic"/>
                <a:ea typeface="Century Gothic"/>
                <a:cs typeface="Century Gothic"/>
                <a:sym typeface="Century Gothic"/>
              </a:rPr>
              <a:t>Find a medium that reinforces your story</a:t>
            </a:r>
            <a:endParaRPr sz="1800">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1800">
              <a:latin typeface="Century Gothic"/>
              <a:ea typeface="Century Gothic"/>
              <a:cs typeface="Century Gothic"/>
              <a:sym typeface="Century Gothic"/>
            </a:endParaRPr>
          </a:p>
          <a:p>
            <a:pPr marL="457200" lvl="0" indent="0" algn="l" rtl="0">
              <a:lnSpc>
                <a:spcPct val="90000"/>
              </a:lnSpc>
              <a:spcBef>
                <a:spcPts val="0"/>
              </a:spcBef>
              <a:spcAft>
                <a:spcPts val="0"/>
              </a:spcAft>
              <a:buClr>
                <a:srgbClr val="000000"/>
              </a:buClr>
              <a:buSzPts val="605"/>
              <a:buFont typeface="Arial"/>
              <a:buNone/>
            </a:pPr>
            <a:endParaRPr sz="1800">
              <a:latin typeface="Century Gothic"/>
              <a:ea typeface="Century Gothic"/>
              <a:cs typeface="Century Gothic"/>
              <a:sym typeface="Century Gothic"/>
            </a:endParaRPr>
          </a:p>
          <a:p>
            <a:pPr marL="457200" lvl="0" indent="-342900" algn="l" rtl="0">
              <a:lnSpc>
                <a:spcPct val="90000"/>
              </a:lnSpc>
              <a:spcBef>
                <a:spcPts val="0"/>
              </a:spcBef>
              <a:spcAft>
                <a:spcPts val="0"/>
              </a:spcAft>
              <a:buSzPts val="1800"/>
              <a:buFont typeface="Century Gothic"/>
              <a:buChar char="●"/>
            </a:pPr>
            <a:r>
              <a:rPr lang="en-GB" sz="1800">
                <a:latin typeface="Century Gothic"/>
                <a:ea typeface="Century Gothic"/>
                <a:cs typeface="Century Gothic"/>
                <a:sym typeface="Century Gothic"/>
              </a:rPr>
              <a:t>Think about how you’ll grab people’s attention (size / colour / novelty)</a:t>
            </a:r>
            <a:endParaRPr sz="1800">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1800">
              <a:latin typeface="Century Gothic"/>
              <a:ea typeface="Century Gothic"/>
              <a:cs typeface="Century Gothic"/>
              <a:sym typeface="Century Gothic"/>
            </a:endParaRPr>
          </a:p>
          <a:p>
            <a:pPr marL="0" lvl="0" indent="0" algn="l" rtl="0">
              <a:lnSpc>
                <a:spcPct val="90000"/>
              </a:lnSpc>
              <a:spcBef>
                <a:spcPts val="0"/>
              </a:spcBef>
              <a:spcAft>
                <a:spcPts val="0"/>
              </a:spcAft>
              <a:buNone/>
            </a:pPr>
            <a:endParaRPr sz="1800">
              <a:latin typeface="Century Gothic"/>
              <a:ea typeface="Century Gothic"/>
              <a:cs typeface="Century Gothic"/>
              <a:sym typeface="Century Gothic"/>
            </a:endParaRPr>
          </a:p>
          <a:p>
            <a:pPr marL="457200" lvl="0" indent="-342900" algn="l" rtl="0">
              <a:lnSpc>
                <a:spcPct val="90000"/>
              </a:lnSpc>
              <a:spcBef>
                <a:spcPts val="0"/>
              </a:spcBef>
              <a:spcAft>
                <a:spcPts val="0"/>
              </a:spcAft>
              <a:buClr>
                <a:schemeClr val="dk1"/>
              </a:buClr>
              <a:buSzPts val="1800"/>
              <a:buFont typeface="Century Gothic"/>
              <a:buChar char="●"/>
            </a:pPr>
            <a:r>
              <a:rPr lang="en-GB" sz="1800">
                <a:solidFill>
                  <a:schemeClr val="dk1"/>
                </a:solidFill>
                <a:latin typeface="Century Gothic"/>
                <a:ea typeface="Century Gothic"/>
                <a:cs typeface="Century Gothic"/>
                <a:sym typeface="Century Gothic"/>
              </a:rPr>
              <a:t>Think about how you’d like people to feel</a:t>
            </a:r>
            <a:endParaRPr sz="18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800">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085"/>
        <p:cNvGrpSpPr/>
        <p:nvPr/>
      </p:nvGrpSpPr>
      <p:grpSpPr>
        <a:xfrm>
          <a:off x="0" y="0"/>
          <a:ext cx="0" cy="0"/>
          <a:chOff x="0" y="0"/>
          <a:chExt cx="0" cy="0"/>
        </a:xfrm>
      </p:grpSpPr>
      <p:sp>
        <p:nvSpPr>
          <p:cNvPr id="1087" name="Google Shape;1087;p77"/>
          <p:cNvSpPr txBox="1">
            <a:spLocks noGrp="1"/>
          </p:cNvSpPr>
          <p:nvPr>
            <p:ph type="subTitle" idx="4294967295"/>
          </p:nvPr>
        </p:nvSpPr>
        <p:spPr>
          <a:xfrm>
            <a:off x="2653207" y="2041278"/>
            <a:ext cx="3639527" cy="326100"/>
          </a:xfrm>
          <a:prstGeom prst="rect">
            <a:avLst/>
          </a:prstGeom>
        </p:spPr>
        <p:txBody>
          <a:bodyPr spcFirstLastPara="1" wrap="square" lIns="91425" tIns="45700" rIns="91425" bIns="45700" anchor="t" anchorCtr="0">
            <a:noAutofit/>
          </a:bodyPr>
          <a:lstStyle/>
          <a:p>
            <a:pPr marL="0" lvl="0" indent="0" algn="l" rtl="0">
              <a:spcBef>
                <a:spcPts val="640"/>
              </a:spcBef>
              <a:spcAft>
                <a:spcPts val="0"/>
              </a:spcAft>
              <a:buNone/>
            </a:pPr>
            <a:r>
              <a:rPr lang="en-GB" sz="2000" b="1" dirty="0">
                <a:solidFill>
                  <a:schemeClr val="lt1"/>
                </a:solidFill>
                <a:latin typeface="Century Gothic"/>
                <a:ea typeface="Century Gothic"/>
                <a:cs typeface="Century Gothic"/>
                <a:sym typeface="Century Gothic"/>
              </a:rPr>
              <a:t>Sharing our Physicalisations</a:t>
            </a:r>
            <a:endParaRPr sz="2000" b="1" dirty="0">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29903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5"/>
        <p:cNvGrpSpPr/>
        <p:nvPr/>
      </p:nvGrpSpPr>
      <p:grpSpPr>
        <a:xfrm>
          <a:off x="0" y="0"/>
          <a:ext cx="0" cy="0"/>
          <a:chOff x="0" y="0"/>
          <a:chExt cx="0" cy="0"/>
        </a:xfrm>
      </p:grpSpPr>
      <p:sp>
        <p:nvSpPr>
          <p:cNvPr id="1446" name="Google Shape;1446;p114"/>
          <p:cNvSpPr txBox="1">
            <a:spLocks noGrp="1"/>
          </p:cNvSpPr>
          <p:nvPr>
            <p:ph type="body" idx="2"/>
          </p:nvPr>
        </p:nvSpPr>
        <p:spPr>
          <a:xfrm>
            <a:off x="2416425" y="661350"/>
            <a:ext cx="6600300" cy="4348800"/>
          </a:xfrm>
          <a:prstGeom prst="rect">
            <a:avLst/>
          </a:prstGeom>
        </p:spPr>
        <p:txBody>
          <a:bodyPr spcFirstLastPara="1" wrap="square" lIns="91425" tIns="45700" rIns="91425" bIns="45700" anchor="t" anchorCtr="0">
            <a:normAutofit/>
          </a:bodyPr>
          <a:lstStyle/>
          <a:p>
            <a:pPr marL="0" lvl="0" indent="0" algn="l" rtl="0">
              <a:lnSpc>
                <a:spcPct val="115000"/>
              </a:lnSpc>
              <a:spcBef>
                <a:spcPts val="640"/>
              </a:spcBef>
              <a:spcAft>
                <a:spcPts val="0"/>
              </a:spcAft>
              <a:buNone/>
            </a:pPr>
            <a:r>
              <a:rPr lang="en-GB" sz="2000" dirty="0"/>
              <a:t>If you haven’t already, please complete your plaque with the title of your physicalisation. Cut out the persona, scenario, and activity card that you chose and paste them on your plaque as a summary of your physicalisation.</a:t>
            </a:r>
            <a:endParaRPr sz="2000" dirty="0"/>
          </a:p>
          <a:p>
            <a:pPr marL="0" lvl="0" indent="0" algn="l" rtl="0">
              <a:lnSpc>
                <a:spcPct val="115000"/>
              </a:lnSpc>
              <a:spcBef>
                <a:spcPts val="640"/>
              </a:spcBef>
              <a:spcAft>
                <a:spcPts val="0"/>
              </a:spcAft>
              <a:buNone/>
            </a:pPr>
            <a:endParaRPr sz="2000" dirty="0"/>
          </a:p>
          <a:p>
            <a:pPr marL="0" lvl="0" indent="0" algn="l" rtl="0">
              <a:lnSpc>
                <a:spcPct val="115000"/>
              </a:lnSpc>
              <a:spcBef>
                <a:spcPts val="640"/>
              </a:spcBef>
              <a:spcAft>
                <a:spcPts val="0"/>
              </a:spcAft>
              <a:buNone/>
            </a:pPr>
            <a:r>
              <a:rPr lang="en-GB" sz="2000" dirty="0"/>
              <a:t>Each team will have 5 minutes to present their physicalisation to the rest of the group.</a:t>
            </a:r>
            <a:endParaRPr sz="2000" dirty="0"/>
          </a:p>
          <a:p>
            <a:pPr marL="0" lvl="0" indent="0" algn="l" rtl="0">
              <a:lnSpc>
                <a:spcPct val="115000"/>
              </a:lnSpc>
              <a:spcBef>
                <a:spcPts val="640"/>
              </a:spcBef>
              <a:spcAft>
                <a:spcPts val="0"/>
              </a:spcAft>
              <a:buNone/>
            </a:pPr>
            <a:endParaRPr sz="2000" dirty="0"/>
          </a:p>
        </p:txBody>
      </p:sp>
      <p:sp>
        <p:nvSpPr>
          <p:cNvPr id="1447" name="Google Shape;1447;p114"/>
          <p:cNvSpPr txBox="1">
            <a:spLocks noGrp="1"/>
          </p:cNvSpPr>
          <p:nvPr>
            <p:ph type="subTitle" idx="3"/>
          </p:nvPr>
        </p:nvSpPr>
        <p:spPr>
          <a:xfrm>
            <a:off x="164750" y="96100"/>
            <a:ext cx="1987800" cy="4500300"/>
          </a:xfrm>
          <a:prstGeom prst="rect">
            <a:avLst/>
          </a:prstGeom>
        </p:spPr>
        <p:txBody>
          <a:bodyPr spcFirstLastPara="1" wrap="square" lIns="91425" tIns="45700" rIns="91425" bIns="45700" anchor="t" anchorCtr="0">
            <a:normAutofit/>
          </a:bodyPr>
          <a:lstStyle/>
          <a:p>
            <a:pPr marL="0" lvl="0" indent="0" algn="l" rtl="0">
              <a:spcBef>
                <a:spcPts val="640"/>
              </a:spcBef>
              <a:spcAft>
                <a:spcPts val="0"/>
              </a:spcAft>
              <a:buNone/>
            </a:pPr>
            <a:r>
              <a:rPr lang="en-GB"/>
              <a:t>Presenting your Data Physicalizations</a:t>
            </a:r>
            <a:endParaRPr/>
          </a:p>
        </p:txBody>
      </p:sp>
      <p:sp>
        <p:nvSpPr>
          <p:cNvPr id="1448" name="Google Shape;1448;p114"/>
          <p:cNvSpPr txBox="1">
            <a:spLocks noGrp="1"/>
          </p:cNvSpPr>
          <p:nvPr>
            <p:ph type="subTitle" idx="1"/>
          </p:nvPr>
        </p:nvSpPr>
        <p:spPr>
          <a:xfrm>
            <a:off x="2430150" y="172300"/>
            <a:ext cx="6600300" cy="326100"/>
          </a:xfrm>
          <a:prstGeom prst="rect">
            <a:avLst/>
          </a:prstGeom>
        </p:spPr>
        <p:txBody>
          <a:bodyPr spcFirstLastPara="1" wrap="square" lIns="91425" tIns="45700" rIns="91425" bIns="45700" anchor="t" anchorCtr="0">
            <a:noAutofit/>
          </a:bodyPr>
          <a:lstStyle/>
          <a:p>
            <a:pPr marL="0" lvl="0" indent="0" algn="l" rtl="0">
              <a:lnSpc>
                <a:spcPct val="80000"/>
              </a:lnSpc>
              <a:spcBef>
                <a:spcPts val="640"/>
              </a:spcBef>
              <a:spcAft>
                <a:spcPts val="0"/>
              </a:spcAft>
              <a:buNone/>
            </a:pPr>
            <a:r>
              <a:rPr lang="en-GB" sz="2000" b="1" dirty="0"/>
              <a:t>Presentations!</a:t>
            </a:r>
            <a:endParaRPr sz="2000" b="1" dirty="0"/>
          </a:p>
        </p:txBody>
      </p:sp>
    </p:spTree>
  </p:cSld>
  <p:clrMapOvr>
    <a:masterClrMapping/>
  </p:clrMapOvr>
</p:sld>
</file>

<file path=ppt/theme/theme1.xml><?xml version="1.0" encoding="utf-8"?>
<a:theme xmlns:a="http://schemas.openxmlformats.org/drawingml/2006/main" name="New Nesta Brand">
  <a:themeElements>
    <a:clrScheme name="Office">
      <a:dk1>
        <a:srgbClr val="000000"/>
      </a:dk1>
      <a:lt1>
        <a:srgbClr val="FFFFFF"/>
      </a:lt1>
      <a:dk2>
        <a:srgbClr val="0000FF"/>
      </a:dk2>
      <a:lt2>
        <a:srgbClr val="D2C9C0"/>
      </a:lt2>
      <a:accent1>
        <a:srgbClr val="0F294A"/>
      </a:accent1>
      <a:accent2>
        <a:srgbClr val="18A48C"/>
      </a:accent2>
      <a:accent3>
        <a:srgbClr val="9A1BBE"/>
      </a:accent3>
      <a:accent4>
        <a:srgbClr val="EB003B"/>
      </a:accent4>
      <a:accent5>
        <a:srgbClr val="FF6E47"/>
      </a:accent5>
      <a:accent6>
        <a:srgbClr val="97D9E3"/>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957</Words>
  <Application>Microsoft Macintosh PowerPoint</Application>
  <PresentationFormat>On-screen Show (16:9)</PresentationFormat>
  <Paragraphs>89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Century Gothic</vt:lpstr>
      <vt:lpstr>Arial</vt:lpstr>
      <vt:lpstr>Calibri</vt:lpstr>
      <vt:lpstr>New Nesta Brand</vt:lpstr>
      <vt:lpstr>Data Physicalisation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DAP Away Day!</dc:title>
  <cp:lastModifiedBy>Emily Bicks</cp:lastModifiedBy>
  <cp:revision>2</cp:revision>
  <dcterms:modified xsi:type="dcterms:W3CDTF">2023-05-11T13:44:28Z</dcterms:modified>
</cp:coreProperties>
</file>